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media/image42.jpg" ContentType="image/png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media/image72.jpg" ContentType="image/png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media/image90.jpg" ContentType="image/png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4"/>
  </p:notesMasterIdLst>
  <p:sldIdLst>
    <p:sldId id="367" r:id="rId2"/>
    <p:sldId id="366" r:id="rId3"/>
    <p:sldId id="365" r:id="rId4"/>
    <p:sldId id="364" r:id="rId5"/>
    <p:sldId id="363" r:id="rId6"/>
    <p:sldId id="362" r:id="rId7"/>
    <p:sldId id="361" r:id="rId8"/>
    <p:sldId id="360" r:id="rId9"/>
    <p:sldId id="359" r:id="rId10"/>
    <p:sldId id="358" r:id="rId11"/>
    <p:sldId id="357" r:id="rId12"/>
    <p:sldId id="356" r:id="rId13"/>
    <p:sldId id="355" r:id="rId14"/>
    <p:sldId id="354" r:id="rId15"/>
    <p:sldId id="353" r:id="rId16"/>
    <p:sldId id="352" r:id="rId17"/>
    <p:sldId id="351" r:id="rId18"/>
    <p:sldId id="350" r:id="rId19"/>
    <p:sldId id="349" r:id="rId20"/>
    <p:sldId id="348" r:id="rId21"/>
    <p:sldId id="347" r:id="rId22"/>
    <p:sldId id="346" r:id="rId23"/>
    <p:sldId id="345" r:id="rId24"/>
    <p:sldId id="344" r:id="rId25"/>
    <p:sldId id="343" r:id="rId26"/>
    <p:sldId id="342" r:id="rId27"/>
    <p:sldId id="341" r:id="rId28"/>
    <p:sldId id="340" r:id="rId29"/>
    <p:sldId id="339" r:id="rId30"/>
    <p:sldId id="338" r:id="rId31"/>
    <p:sldId id="337" r:id="rId32"/>
    <p:sldId id="336" r:id="rId33"/>
    <p:sldId id="335" r:id="rId34"/>
    <p:sldId id="334" r:id="rId35"/>
    <p:sldId id="333" r:id="rId36"/>
    <p:sldId id="332" r:id="rId37"/>
    <p:sldId id="331" r:id="rId38"/>
    <p:sldId id="330" r:id="rId39"/>
    <p:sldId id="329" r:id="rId40"/>
    <p:sldId id="328" r:id="rId41"/>
    <p:sldId id="327" r:id="rId42"/>
    <p:sldId id="326" r:id="rId43"/>
    <p:sldId id="325" r:id="rId44"/>
    <p:sldId id="324" r:id="rId45"/>
    <p:sldId id="323" r:id="rId46"/>
    <p:sldId id="322" r:id="rId47"/>
    <p:sldId id="321" r:id="rId48"/>
    <p:sldId id="320" r:id="rId49"/>
    <p:sldId id="319" r:id="rId50"/>
    <p:sldId id="318" r:id="rId51"/>
    <p:sldId id="317" r:id="rId52"/>
    <p:sldId id="316" r:id="rId53"/>
    <p:sldId id="315" r:id="rId54"/>
    <p:sldId id="314" r:id="rId55"/>
    <p:sldId id="313" r:id="rId56"/>
    <p:sldId id="312" r:id="rId57"/>
    <p:sldId id="311" r:id="rId58"/>
    <p:sldId id="310" r:id="rId59"/>
    <p:sldId id="309" r:id="rId60"/>
    <p:sldId id="308" r:id="rId61"/>
    <p:sldId id="307" r:id="rId62"/>
    <p:sldId id="306" r:id="rId63"/>
    <p:sldId id="305" r:id="rId64"/>
    <p:sldId id="304" r:id="rId65"/>
    <p:sldId id="303" r:id="rId66"/>
    <p:sldId id="302" r:id="rId67"/>
    <p:sldId id="301" r:id="rId68"/>
    <p:sldId id="300" r:id="rId69"/>
    <p:sldId id="299" r:id="rId70"/>
    <p:sldId id="298" r:id="rId71"/>
    <p:sldId id="297" r:id="rId72"/>
    <p:sldId id="296" r:id="rId73"/>
    <p:sldId id="295" r:id="rId74"/>
    <p:sldId id="294" r:id="rId75"/>
    <p:sldId id="293" r:id="rId76"/>
    <p:sldId id="292" r:id="rId77"/>
    <p:sldId id="291" r:id="rId78"/>
    <p:sldId id="290" r:id="rId79"/>
    <p:sldId id="289" r:id="rId80"/>
    <p:sldId id="288" r:id="rId81"/>
    <p:sldId id="287" r:id="rId82"/>
    <p:sldId id="286" r:id="rId83"/>
    <p:sldId id="285" r:id="rId84"/>
    <p:sldId id="284" r:id="rId85"/>
    <p:sldId id="283" r:id="rId86"/>
    <p:sldId id="282" r:id="rId87"/>
    <p:sldId id="281" r:id="rId88"/>
    <p:sldId id="280" r:id="rId89"/>
    <p:sldId id="279" r:id="rId90"/>
    <p:sldId id="278" r:id="rId91"/>
    <p:sldId id="277" r:id="rId92"/>
    <p:sldId id="276" r:id="rId93"/>
    <p:sldId id="275" r:id="rId94"/>
    <p:sldId id="274" r:id="rId95"/>
    <p:sldId id="273" r:id="rId96"/>
    <p:sldId id="272" r:id="rId97"/>
    <p:sldId id="271" r:id="rId98"/>
    <p:sldId id="270" r:id="rId99"/>
    <p:sldId id="269" r:id="rId100"/>
    <p:sldId id="268" r:id="rId101"/>
    <p:sldId id="267" r:id="rId102"/>
    <p:sldId id="266" r:id="rId103"/>
    <p:sldId id="265" r:id="rId104"/>
    <p:sldId id="264" r:id="rId105"/>
    <p:sldId id="263" r:id="rId106"/>
    <p:sldId id="262" r:id="rId107"/>
    <p:sldId id="261" r:id="rId108"/>
    <p:sldId id="260" r:id="rId109"/>
    <p:sldId id="259" r:id="rId110"/>
    <p:sldId id="258" r:id="rId111"/>
    <p:sldId id="257" r:id="rId112"/>
    <p:sldId id="256" r:id="rId113"/>
  </p:sldIdLst>
  <p:sldSz cx="12192000" cy="6858000"/>
  <p:notesSz cx="6858000" cy="9144000"/>
  <p:embeddedFontLs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Calibri Light" panose="020F0302020204030204" pitchFamily="34" charset="0"/>
      <p:regular r:id="rId119"/>
      <p:italic r:id="rId1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5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8DA16-39E6-49D9-9E0A-476ECC70AE7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3DF5-B5D6-4DA3-BF2B-B4AF02ECB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942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zche384_poster.jpg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834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yahn23_poster.jpg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200596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abuck25_poster.jpg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27433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aboehmer_poster.jpg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771171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abhiman4_poster.jpg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9137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abhat47_poster.jpg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231254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abenn8_poster.jpg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43577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abarrow2_poster.jpg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713993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aauhon_poster.jpg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53363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aaljadda_poster.jpg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269707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aalhama5_poster.jpg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538652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aahma243_poster.jpg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837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yaboamer_poster.jpg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87489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aabougar_poster.jpg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030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aabdu2_poster.jpg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53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xche25_poster.jpg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43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wbutler2_poster.jpg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672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waamer2_poster.jpg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02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vclancy_poster.jpg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837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vbrkic_poster.jpg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453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tdebrinc_poster.jpg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8061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tcamer9_poster.jpg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24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sbrecka_poster.jpg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62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zajwad_poster.jpg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882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sboudre8_poster.jpg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266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sbieman_poster.jpg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0789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sbian23_poster.jpg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845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sbaggier_poster.jpg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380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salajram_poster.jpg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3371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raldweik_poster.jpg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650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ocooke_poster.jpg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778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oalghass_poster.jpg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7817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ncornfie_poster.jpg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4057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nberman3_poster.jpg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06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zahme6_poster.jpg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4029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nbaidas_poster.jpg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289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mcibic_poster.jpg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0347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mchun22_poster.jpg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6511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mchams8_poster.jpg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0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mchaha2_poster.jpg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4829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mbricen_poster.jpg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224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mbrar44_poster.jpg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257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masrani2_poster.jpg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714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marezin_poster.jpg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0182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malubaid_poster.jpg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91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ydeng233_poster.jpg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0875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maknin_poster.jpg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62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ldeluc6_poster.jpg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99375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lchapm32_poster.jpg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613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kbenne53_poster.jpg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11232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karnol7_poster.jpg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98699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jdasil48_poster.jpg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444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jcseh_poster.jpg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693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jcolton2_poster.jpg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7096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jcho94_poster.jpg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3471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jche946_poster.jpg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024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yche3486_poster.jpg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0646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jche2345_poster.jpg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9617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jcao366_poster.jpg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84308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jburto55_poster.jpg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7118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jbhatt8_poster.jpg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96229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jbarkin3_poster.jpg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93076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jbai68_poster.jpg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5345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jaswald3_poster.jpg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0742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ibalazad_poster.jpg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6504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ialbiraw_poster.jpg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315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hchen975_poster.jpg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394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yche3447_poster.jpg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75603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hchen863_poster.jpg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44611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hbull_poster.jpg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97728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hbell26_poster.jpg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07861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gbreazu_poster.jpg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7963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fcastril_poster.jpg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91584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ecela4_poster.jpg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26779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ebuttar4_poster.jpg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43266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ebrinber_poster.jpg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97527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eberkovi_poster.jpg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42789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ebennin_poster.jpg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26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ybansal2_poster.jpg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29069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eau22_poster.jpg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0404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ealvara_poster.jpg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6912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eackerm_poster.jpg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4674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dchen385_poster.jpg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89051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dbontis_poster.jpg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92708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dbogo_poster.jpg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76091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dbhavsa4_poster.jpg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93935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dampong_poster.jpg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699506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cdavis97_poster.jpg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76544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ccui57_poster.jpg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565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ybae28_poster.jpg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121678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cchi23_poster.jpg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5852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ccha54_poster.jpg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05614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ccha232_poster.jpg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4509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cbrohma2_poster.jpg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5553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cbly_poster.jpg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23641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cbergma4_poster.jpg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85158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cbailli6_poster.jpg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89567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canthon8_poster.jpg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5942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bcogan_poster.jpg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77106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bchung67_poster.jpg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78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yalim_poster.jpg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03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bchen465_poster.jpg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4141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balbadri_poster.jpg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12604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adavi57_poster.jpg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34901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adai32_poster.jpg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65323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adadarka_poster.jpg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43947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aciotola_poster.jpg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98839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achungph_poster.jpg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6816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achronop_poster.jpg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058373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achris94_poster.jpg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43260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achand64_poster.jpg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03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D411-8C27-208D-F1B6-7022C9ADC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A4919-4C04-6BDC-1454-3141829BC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EED76-3B89-5F1A-2139-E1CA074C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E8FC5-D1A0-A32B-79E8-04EF1341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C376E-997C-C909-93F1-D53ED4EE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445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9937-D3A6-24C2-447B-A54D29B9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82AFB-20FB-2100-0C41-E389C9A6C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E4106-CD5B-F6F5-8C6C-771FF8A6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4481B-4E21-EC47-6E83-CC099C4B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2A8F8-25EA-B8FB-B600-A86D04BE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62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DA0CF-4308-9979-2339-E1CD78626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C7353-C08D-F57E-32A2-EFCBBAC4C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521E3-0D7F-AB53-91EE-E9E3833C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CAA27-DEC2-98F5-E827-2CCEBFA0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294AA-1B94-BAAD-3FC3-F84C25C5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79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FC90-F185-560F-436B-1090D62D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C3872-5DB2-26DB-908E-B6F238CE1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D5F26-B842-A0AA-BC7C-D7C8C3DD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9707F-7499-8691-7813-9EED36E6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C65F7-4D1E-A6E3-E8AC-B129A6C0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684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44C67-96F1-850C-E616-774DB451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81224-27B6-3F97-4C63-C62EC98BC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6DB88-EFCC-D073-ECA1-311988A3F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609E-9F99-C4F6-2254-F9C0D4BD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5F42D-5796-3F59-F6DE-BCF5BC79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82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C474-F6A2-9906-2AE8-D106EC33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F119A-5D8E-5A96-98CB-1D9485854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A2890-1DF1-FC93-FBA7-69A140547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8E9A9-8486-FE76-9540-9F6A1246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74B82-33CD-1B84-A651-AF2CCEE3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B9B2B-C05D-4002-7AAF-31D4DEDD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954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5C3D-C107-7E69-3EAE-33E139D1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7B54A-1491-3D5A-5C91-9D14E70A0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E6A40-D5E7-48FE-D609-0DB9DEFD5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16E3C-7BE2-8884-ED7D-B06AF46A8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73E0B-2ED6-A68A-7B5F-7F17E65EC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9BD57-9BD8-5716-C59D-1FED5AA6D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2144E-B197-8029-FB97-9F43872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04AA4-39A2-847F-E263-452FBA78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880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EF59-DE00-1C37-9319-EE2D7600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05237-76AC-AEC1-08AA-30B121BD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5990D-D2F3-0B82-52EE-60C69827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A9E1E-81EE-F0A7-160D-4169BADC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99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403E1-2B64-04E7-773F-CDB7C757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509A05-1D33-404C-9D91-3480144BD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3242E-70A9-9908-1D9C-C87BE7FF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62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8320-3BA4-D349-C021-80D48D6A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FE0D2-8BEA-A3A3-39AE-4BD72C45F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348C1-B302-CC63-FDC6-5BEC48EEF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D0A46-2695-53C3-0114-780EF400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2F221-4024-6919-12C6-E54C12EC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47421-308D-82B7-1FA6-56117DE5D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80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B8D40-0702-4190-0592-CED38D8C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D9312-A4D6-2AEC-20FA-E7F430853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27649-57ED-8541-0CBF-0B9576FC0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0641D-CD7E-EF70-0E0F-B115F4F7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55DD9-CFCE-6258-E8C7-2711218F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CA883-08D3-3727-51F5-7D6F9BD9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16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F785A-AF43-F65D-B866-02BB4478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F611B-F70F-8FB8-F69B-A4935F00C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076C-1C2C-FE02-9C47-AF3D531EE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5ACD-1ED3-47A8-9841-EC3B464F2998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3021C-A3D8-7F47-4858-6B85FAC80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48AE3-153A-EE21-8D96-37916A174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0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85CC5-A4EB-4513-3F9B-9DABA3544437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2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1C586-7127-CFF9-2C9D-E860123A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22CC9-A128-4B4E-992C-05A81C974B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10/111</a:t>
            </a:r>
          </a:p>
        </p:txBody>
      </p:sp>
    </p:spTree>
    <p:extLst>
      <p:ext uri="{BB962C8B-B14F-4D97-AF65-F5344CB8AC3E}">
        <p14:creationId xmlns:p14="http://schemas.microsoft.com/office/powerpoint/2010/main" val="244841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BEDDD-1B2B-CFEE-BB8E-0D0971CED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13458-C1DC-F7D0-A8C2-2015920F8B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100/111</a:t>
            </a:r>
          </a:p>
        </p:txBody>
      </p:sp>
    </p:spTree>
    <p:extLst>
      <p:ext uri="{BB962C8B-B14F-4D97-AF65-F5344CB8AC3E}">
        <p14:creationId xmlns:p14="http://schemas.microsoft.com/office/powerpoint/2010/main" val="76318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45FFA-4761-5405-F0A9-075A81DF7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89" y="0"/>
            <a:ext cx="44390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B19CB-71EA-6848-ADC0-F9A92225A4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101/111</a:t>
            </a:r>
          </a:p>
        </p:txBody>
      </p:sp>
    </p:spTree>
    <p:extLst>
      <p:ext uri="{BB962C8B-B14F-4D97-AF65-F5344CB8AC3E}">
        <p14:creationId xmlns:p14="http://schemas.microsoft.com/office/powerpoint/2010/main" val="295241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08B0B-4CBE-77F1-4FFC-AF8562283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F2633-CA59-578F-C152-EE91C4CD97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102/111</a:t>
            </a:r>
          </a:p>
        </p:txBody>
      </p:sp>
    </p:spTree>
    <p:extLst>
      <p:ext uri="{BB962C8B-B14F-4D97-AF65-F5344CB8AC3E}">
        <p14:creationId xmlns:p14="http://schemas.microsoft.com/office/powerpoint/2010/main" val="407707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D55B8-835C-03EE-8E63-FF0B3CDFD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4661B5-EF0B-9C59-90F2-F9ED4F83FE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103/111</a:t>
            </a:r>
          </a:p>
        </p:txBody>
      </p:sp>
    </p:spTree>
    <p:extLst>
      <p:ext uri="{BB962C8B-B14F-4D97-AF65-F5344CB8AC3E}">
        <p14:creationId xmlns:p14="http://schemas.microsoft.com/office/powerpoint/2010/main" val="143335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4C56F-2BD6-AF24-7D66-360216C1E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603A0E-4CA7-10E0-38AA-ACAE714B8E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104/111</a:t>
            </a:r>
          </a:p>
        </p:txBody>
      </p:sp>
    </p:spTree>
    <p:extLst>
      <p:ext uri="{BB962C8B-B14F-4D97-AF65-F5344CB8AC3E}">
        <p14:creationId xmlns:p14="http://schemas.microsoft.com/office/powerpoint/2010/main" val="58242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7D7CD-E097-D014-D89E-838867A6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6BECF-C17F-2535-4AC1-C25CDC869D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105/111</a:t>
            </a:r>
          </a:p>
        </p:txBody>
      </p:sp>
    </p:spTree>
    <p:extLst>
      <p:ext uri="{BB962C8B-B14F-4D97-AF65-F5344CB8AC3E}">
        <p14:creationId xmlns:p14="http://schemas.microsoft.com/office/powerpoint/2010/main" val="28844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1DCBA-5F31-E10F-C871-556B48922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8A5B63-EC72-1322-5C26-37599BC0E4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106/111</a:t>
            </a:r>
          </a:p>
        </p:txBody>
      </p:sp>
    </p:spTree>
    <p:extLst>
      <p:ext uri="{BB962C8B-B14F-4D97-AF65-F5344CB8AC3E}">
        <p14:creationId xmlns:p14="http://schemas.microsoft.com/office/powerpoint/2010/main" val="160635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44A66-BB94-0DB7-0B66-E9053BBFB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41F41-52ED-660B-3CC6-380006774A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107/111</a:t>
            </a:r>
          </a:p>
        </p:txBody>
      </p:sp>
    </p:spTree>
    <p:extLst>
      <p:ext uri="{BB962C8B-B14F-4D97-AF65-F5344CB8AC3E}">
        <p14:creationId xmlns:p14="http://schemas.microsoft.com/office/powerpoint/2010/main" val="95923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5D047-5E52-5113-9033-325213912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3F9EE-2396-D352-4006-76007AA141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108/111</a:t>
            </a:r>
          </a:p>
        </p:txBody>
      </p:sp>
    </p:spTree>
    <p:extLst>
      <p:ext uri="{BB962C8B-B14F-4D97-AF65-F5344CB8AC3E}">
        <p14:creationId xmlns:p14="http://schemas.microsoft.com/office/powerpoint/2010/main" val="16241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9155F-6FF7-068E-D762-CBF0B6999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526F8D-7B3A-8075-BF51-F861F983A1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109/111</a:t>
            </a:r>
          </a:p>
        </p:txBody>
      </p:sp>
    </p:spTree>
    <p:extLst>
      <p:ext uri="{BB962C8B-B14F-4D97-AF65-F5344CB8AC3E}">
        <p14:creationId xmlns:p14="http://schemas.microsoft.com/office/powerpoint/2010/main" val="24163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DC755-F007-E241-2FB2-3C84A8D7F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912E5-098F-408B-46BE-3A8F4B80F9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11/111</a:t>
            </a:r>
          </a:p>
        </p:txBody>
      </p:sp>
    </p:spTree>
    <p:extLst>
      <p:ext uri="{BB962C8B-B14F-4D97-AF65-F5344CB8AC3E}">
        <p14:creationId xmlns:p14="http://schemas.microsoft.com/office/powerpoint/2010/main" val="240877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8525F-8F07-B61A-AD5F-080A380BB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40D4A-EB05-68C3-61D5-3995CA69F27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110/111</a:t>
            </a:r>
          </a:p>
        </p:txBody>
      </p:sp>
    </p:spTree>
    <p:extLst>
      <p:ext uri="{BB962C8B-B14F-4D97-AF65-F5344CB8AC3E}">
        <p14:creationId xmlns:p14="http://schemas.microsoft.com/office/powerpoint/2010/main" val="236453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3AD52-5E9A-41EA-F53D-A2E4A033F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3D5AC-7413-3DAC-E8A3-C486081C85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111/111</a:t>
            </a:r>
          </a:p>
        </p:txBody>
      </p:sp>
    </p:spTree>
    <p:extLst>
      <p:ext uri="{BB962C8B-B14F-4D97-AF65-F5344CB8AC3E}">
        <p14:creationId xmlns:p14="http://schemas.microsoft.com/office/powerpoint/2010/main" val="123212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01263-91FB-F021-6150-FB82D28D6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D69CC-34E2-E7BE-1633-39198F5AC7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112/111</a:t>
            </a:r>
          </a:p>
        </p:txBody>
      </p:sp>
    </p:spTree>
    <p:extLst>
      <p:ext uri="{BB962C8B-B14F-4D97-AF65-F5344CB8AC3E}">
        <p14:creationId xmlns:p14="http://schemas.microsoft.com/office/powerpoint/2010/main" val="178163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4F0F8-996F-D8FC-D43D-BE8C65C84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B63825-8A70-3D7E-A6AB-0DE81548A2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12/111</a:t>
            </a:r>
          </a:p>
        </p:txBody>
      </p:sp>
    </p:spTree>
    <p:extLst>
      <p:ext uri="{BB962C8B-B14F-4D97-AF65-F5344CB8AC3E}">
        <p14:creationId xmlns:p14="http://schemas.microsoft.com/office/powerpoint/2010/main" val="253125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66490-D2AD-095C-D2F3-BECEE0E4B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5970F-3B78-A936-7DB4-7604CBA9A8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13/111</a:t>
            </a:r>
          </a:p>
        </p:txBody>
      </p:sp>
    </p:spTree>
    <p:extLst>
      <p:ext uri="{BB962C8B-B14F-4D97-AF65-F5344CB8AC3E}">
        <p14:creationId xmlns:p14="http://schemas.microsoft.com/office/powerpoint/2010/main" val="239062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6F901-2B12-1098-ADD7-840EF319E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7D30C4-16D8-9480-DDEE-92E6BFA06B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14/111</a:t>
            </a:r>
          </a:p>
        </p:txBody>
      </p:sp>
    </p:spTree>
    <p:extLst>
      <p:ext uri="{BB962C8B-B14F-4D97-AF65-F5344CB8AC3E}">
        <p14:creationId xmlns:p14="http://schemas.microsoft.com/office/powerpoint/2010/main" val="37143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A8FB6-1D82-FE49-6611-681690969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048CA4-7083-D2EB-F874-555B48E41F4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15/111</a:t>
            </a:r>
          </a:p>
        </p:txBody>
      </p:sp>
    </p:spTree>
    <p:extLst>
      <p:ext uri="{BB962C8B-B14F-4D97-AF65-F5344CB8AC3E}">
        <p14:creationId xmlns:p14="http://schemas.microsoft.com/office/powerpoint/2010/main" val="33969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219F7-ECD6-DC35-9884-55A90532C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6" y="0"/>
            <a:ext cx="106063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9FB7AC-10FA-BDD4-63A0-6B5120B09C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16/111</a:t>
            </a:r>
          </a:p>
        </p:txBody>
      </p:sp>
    </p:spTree>
    <p:extLst>
      <p:ext uri="{BB962C8B-B14F-4D97-AF65-F5344CB8AC3E}">
        <p14:creationId xmlns:p14="http://schemas.microsoft.com/office/powerpoint/2010/main" val="11209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BC640-034A-3AF7-CB2D-EC010FD51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BE6CB8-ECA1-A507-FE8D-A2C25D79AB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17/111</a:t>
            </a:r>
          </a:p>
        </p:txBody>
      </p:sp>
    </p:spTree>
    <p:extLst>
      <p:ext uri="{BB962C8B-B14F-4D97-AF65-F5344CB8AC3E}">
        <p14:creationId xmlns:p14="http://schemas.microsoft.com/office/powerpoint/2010/main" val="18694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EF306-FCC8-1791-5D8A-B7E326892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290CF-3841-4593-B3CA-298EB363F4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18/111</a:t>
            </a:r>
          </a:p>
        </p:txBody>
      </p:sp>
    </p:spTree>
    <p:extLst>
      <p:ext uri="{BB962C8B-B14F-4D97-AF65-F5344CB8AC3E}">
        <p14:creationId xmlns:p14="http://schemas.microsoft.com/office/powerpoint/2010/main" val="161090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53153-CF52-9DB7-DD77-D688B110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2205D-C87B-A4C4-29BF-C40EC7F7B7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19/111</a:t>
            </a:r>
          </a:p>
        </p:txBody>
      </p:sp>
    </p:spTree>
    <p:extLst>
      <p:ext uri="{BB962C8B-B14F-4D97-AF65-F5344CB8AC3E}">
        <p14:creationId xmlns:p14="http://schemas.microsoft.com/office/powerpoint/2010/main" val="372869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C31F4-B253-F4DF-F247-38AA1A0A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CB932-3201-071C-4900-919F88D6DB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2/111</a:t>
            </a:r>
          </a:p>
        </p:txBody>
      </p:sp>
    </p:spTree>
    <p:extLst>
      <p:ext uri="{BB962C8B-B14F-4D97-AF65-F5344CB8AC3E}">
        <p14:creationId xmlns:p14="http://schemas.microsoft.com/office/powerpoint/2010/main" val="279188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0B3FE-FA2B-6A40-9D87-1CA6A8279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96A722-AFCF-D2F7-1BF7-53EA16A94C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20/111</a:t>
            </a:r>
          </a:p>
        </p:txBody>
      </p:sp>
    </p:spTree>
    <p:extLst>
      <p:ext uri="{BB962C8B-B14F-4D97-AF65-F5344CB8AC3E}">
        <p14:creationId xmlns:p14="http://schemas.microsoft.com/office/powerpoint/2010/main" val="287780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77882-3768-7CE0-6941-9559E66EB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1EFDB-03A7-FE18-D02A-7245AC8552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21/111</a:t>
            </a:r>
          </a:p>
        </p:txBody>
      </p:sp>
    </p:spTree>
    <p:extLst>
      <p:ext uri="{BB962C8B-B14F-4D97-AF65-F5344CB8AC3E}">
        <p14:creationId xmlns:p14="http://schemas.microsoft.com/office/powerpoint/2010/main" val="49811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4642C-C86F-3DC6-3110-D80CE4738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1B4CC-7DC3-77DD-82F6-ADC33A0D66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22/111</a:t>
            </a:r>
          </a:p>
        </p:txBody>
      </p:sp>
    </p:spTree>
    <p:extLst>
      <p:ext uri="{BB962C8B-B14F-4D97-AF65-F5344CB8AC3E}">
        <p14:creationId xmlns:p14="http://schemas.microsoft.com/office/powerpoint/2010/main" val="341297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5B789-0074-A2F2-FCB0-000C37CB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ACA6B-C299-5AEA-29F4-EE3367918A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23/111</a:t>
            </a:r>
          </a:p>
        </p:txBody>
      </p:sp>
    </p:spTree>
    <p:extLst>
      <p:ext uri="{BB962C8B-B14F-4D97-AF65-F5344CB8AC3E}">
        <p14:creationId xmlns:p14="http://schemas.microsoft.com/office/powerpoint/2010/main" val="148155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260F4-3E09-640E-3B98-F2F4E5174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4B23C-E09A-206C-D83D-03EAB69AC5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24/111</a:t>
            </a:r>
          </a:p>
        </p:txBody>
      </p:sp>
    </p:spTree>
    <p:extLst>
      <p:ext uri="{BB962C8B-B14F-4D97-AF65-F5344CB8AC3E}">
        <p14:creationId xmlns:p14="http://schemas.microsoft.com/office/powerpoint/2010/main" val="167057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DE124-42D5-2855-2E06-6ADE8DCE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35B24-6222-6EAD-FEDE-77F7A35C28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25/111</a:t>
            </a:r>
          </a:p>
        </p:txBody>
      </p:sp>
    </p:spTree>
    <p:extLst>
      <p:ext uri="{BB962C8B-B14F-4D97-AF65-F5344CB8AC3E}">
        <p14:creationId xmlns:p14="http://schemas.microsoft.com/office/powerpoint/2010/main" val="345936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C8864-D827-DD50-79FC-40B5208D5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76B13A-DBFA-FE64-A819-A0235E6F42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26/111</a:t>
            </a:r>
          </a:p>
        </p:txBody>
      </p:sp>
    </p:spTree>
    <p:extLst>
      <p:ext uri="{BB962C8B-B14F-4D97-AF65-F5344CB8AC3E}">
        <p14:creationId xmlns:p14="http://schemas.microsoft.com/office/powerpoint/2010/main" val="199437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BDC3D-FE0B-5C18-22DD-782EDBB02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C0675-F36C-CB1A-02FA-E2FEFD77C8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27/111</a:t>
            </a:r>
          </a:p>
        </p:txBody>
      </p:sp>
    </p:spTree>
    <p:extLst>
      <p:ext uri="{BB962C8B-B14F-4D97-AF65-F5344CB8AC3E}">
        <p14:creationId xmlns:p14="http://schemas.microsoft.com/office/powerpoint/2010/main" val="38649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136AB-0D50-A69F-00B5-429723B95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445FA-CA6D-A84C-C938-65F108B413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28/111</a:t>
            </a:r>
          </a:p>
        </p:txBody>
      </p:sp>
    </p:spTree>
    <p:extLst>
      <p:ext uri="{BB962C8B-B14F-4D97-AF65-F5344CB8AC3E}">
        <p14:creationId xmlns:p14="http://schemas.microsoft.com/office/powerpoint/2010/main" val="419691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BEF76-D516-85E2-E051-07977A8E1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40CFD-6364-87E0-1623-6413C3205D7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29/111</a:t>
            </a:r>
          </a:p>
        </p:txBody>
      </p:sp>
    </p:spTree>
    <p:extLst>
      <p:ext uri="{BB962C8B-B14F-4D97-AF65-F5344CB8AC3E}">
        <p14:creationId xmlns:p14="http://schemas.microsoft.com/office/powerpoint/2010/main" val="407729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527F6-4055-6DB6-D10A-426361AAD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5C322C-9DAB-3447-A370-65E9146E45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3/111</a:t>
            </a:r>
          </a:p>
        </p:txBody>
      </p:sp>
    </p:spTree>
    <p:extLst>
      <p:ext uri="{BB962C8B-B14F-4D97-AF65-F5344CB8AC3E}">
        <p14:creationId xmlns:p14="http://schemas.microsoft.com/office/powerpoint/2010/main" val="380326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83642-8EBC-9E6D-1E93-BCB9AB4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" y="0"/>
            <a:ext cx="121807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44090-5C78-8C28-C2CD-48B3921790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30/111</a:t>
            </a:r>
          </a:p>
        </p:txBody>
      </p:sp>
    </p:spTree>
    <p:extLst>
      <p:ext uri="{BB962C8B-B14F-4D97-AF65-F5344CB8AC3E}">
        <p14:creationId xmlns:p14="http://schemas.microsoft.com/office/powerpoint/2010/main" val="44949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8A129-E559-C057-953F-D30E5A1AF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B5E3F-0501-59D0-F84E-40C3277ACF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31/111</a:t>
            </a:r>
          </a:p>
        </p:txBody>
      </p:sp>
    </p:spTree>
    <p:extLst>
      <p:ext uri="{BB962C8B-B14F-4D97-AF65-F5344CB8AC3E}">
        <p14:creationId xmlns:p14="http://schemas.microsoft.com/office/powerpoint/2010/main" val="294807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66FE3-843D-6A08-140A-8D9CFEAD9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F4E19-4053-15D0-2B8E-2A5BE0C5DB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32/111</a:t>
            </a:r>
          </a:p>
        </p:txBody>
      </p:sp>
    </p:spTree>
    <p:extLst>
      <p:ext uri="{BB962C8B-B14F-4D97-AF65-F5344CB8AC3E}">
        <p14:creationId xmlns:p14="http://schemas.microsoft.com/office/powerpoint/2010/main" val="311936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C1075-F899-4030-C4EB-B35AC058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36779C-7983-8570-5357-FC4AB2AAD2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33/111</a:t>
            </a:r>
          </a:p>
        </p:txBody>
      </p:sp>
    </p:spTree>
    <p:extLst>
      <p:ext uri="{BB962C8B-B14F-4D97-AF65-F5344CB8AC3E}">
        <p14:creationId xmlns:p14="http://schemas.microsoft.com/office/powerpoint/2010/main" val="102494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4FCE9-90F2-74FA-8798-BF9C4FDAC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F30A9-B113-E5CE-018A-61873C74FF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34/111</a:t>
            </a:r>
          </a:p>
        </p:txBody>
      </p:sp>
    </p:spTree>
    <p:extLst>
      <p:ext uri="{BB962C8B-B14F-4D97-AF65-F5344CB8AC3E}">
        <p14:creationId xmlns:p14="http://schemas.microsoft.com/office/powerpoint/2010/main" val="196695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53F8A0-9987-3FAF-7EDF-314972873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55A55-30AA-F61B-E601-72B690C4DF2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35/111</a:t>
            </a:r>
          </a:p>
        </p:txBody>
      </p:sp>
    </p:spTree>
    <p:extLst>
      <p:ext uri="{BB962C8B-B14F-4D97-AF65-F5344CB8AC3E}">
        <p14:creationId xmlns:p14="http://schemas.microsoft.com/office/powerpoint/2010/main" val="98380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08706-88A8-2625-248E-1D2C0EF16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3A96F-2D31-B99C-4720-99D431065A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36/111</a:t>
            </a:r>
          </a:p>
        </p:txBody>
      </p:sp>
    </p:spTree>
    <p:extLst>
      <p:ext uri="{BB962C8B-B14F-4D97-AF65-F5344CB8AC3E}">
        <p14:creationId xmlns:p14="http://schemas.microsoft.com/office/powerpoint/2010/main" val="271810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F0B3C-C7AD-33E3-76DE-5E8CC9184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EDE81-91B2-05D5-B217-03E8136008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37/111</a:t>
            </a:r>
          </a:p>
        </p:txBody>
      </p:sp>
    </p:spTree>
    <p:extLst>
      <p:ext uri="{BB962C8B-B14F-4D97-AF65-F5344CB8AC3E}">
        <p14:creationId xmlns:p14="http://schemas.microsoft.com/office/powerpoint/2010/main" val="94172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93C0D-F9C4-8D01-98A1-072FFEBCB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967F3-F7CA-1591-6DBF-58B8F2F0622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38/111</a:t>
            </a:r>
          </a:p>
        </p:txBody>
      </p:sp>
    </p:spTree>
    <p:extLst>
      <p:ext uri="{BB962C8B-B14F-4D97-AF65-F5344CB8AC3E}">
        <p14:creationId xmlns:p14="http://schemas.microsoft.com/office/powerpoint/2010/main" val="324927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C007E-783D-0572-2A71-11A42824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84" y="0"/>
            <a:ext cx="48506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C3CA6-4640-7696-590C-3E71B98249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39/111</a:t>
            </a:r>
          </a:p>
        </p:txBody>
      </p:sp>
    </p:spTree>
    <p:extLst>
      <p:ext uri="{BB962C8B-B14F-4D97-AF65-F5344CB8AC3E}">
        <p14:creationId xmlns:p14="http://schemas.microsoft.com/office/powerpoint/2010/main" val="354498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E49B5-8C22-E4F5-970B-3450E22F4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940AA-DA99-6DC3-B7C4-B13BA0BD54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4/111</a:t>
            </a:r>
          </a:p>
        </p:txBody>
      </p:sp>
    </p:spTree>
    <p:extLst>
      <p:ext uri="{BB962C8B-B14F-4D97-AF65-F5344CB8AC3E}">
        <p14:creationId xmlns:p14="http://schemas.microsoft.com/office/powerpoint/2010/main" val="61260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F0721-36FD-369A-22EA-AFAB0CE50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437C3F-B898-5C93-F0C0-3FA573519A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40/111</a:t>
            </a:r>
          </a:p>
        </p:txBody>
      </p:sp>
    </p:spTree>
    <p:extLst>
      <p:ext uri="{BB962C8B-B14F-4D97-AF65-F5344CB8AC3E}">
        <p14:creationId xmlns:p14="http://schemas.microsoft.com/office/powerpoint/2010/main" val="37615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65C01-0BDD-D369-DB55-884E8E5C5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39CC1-2C68-89EE-876F-188A849400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41/111</a:t>
            </a:r>
          </a:p>
        </p:txBody>
      </p:sp>
    </p:spTree>
    <p:extLst>
      <p:ext uri="{BB962C8B-B14F-4D97-AF65-F5344CB8AC3E}">
        <p14:creationId xmlns:p14="http://schemas.microsoft.com/office/powerpoint/2010/main" val="344333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73E08-8EB2-06C5-D131-B66E636AD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5" y="0"/>
            <a:ext cx="106310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075308-EA30-C31C-9B99-779F5521C3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42/111</a:t>
            </a:r>
          </a:p>
        </p:txBody>
      </p:sp>
    </p:spTree>
    <p:extLst>
      <p:ext uri="{BB962C8B-B14F-4D97-AF65-F5344CB8AC3E}">
        <p14:creationId xmlns:p14="http://schemas.microsoft.com/office/powerpoint/2010/main" val="126497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BBB8A-F7E1-F3CA-CBF9-400A45E82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85504-4E2E-3927-51C2-545877A250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43/111</a:t>
            </a:r>
          </a:p>
        </p:txBody>
      </p:sp>
    </p:spTree>
    <p:extLst>
      <p:ext uri="{BB962C8B-B14F-4D97-AF65-F5344CB8AC3E}">
        <p14:creationId xmlns:p14="http://schemas.microsoft.com/office/powerpoint/2010/main" val="348424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238C5-8E22-B9CC-450D-614B38F80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" y="0"/>
            <a:ext cx="1077190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C2202-6809-86A7-B3D9-0660BBC411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44/111</a:t>
            </a:r>
          </a:p>
        </p:txBody>
      </p:sp>
    </p:spTree>
    <p:extLst>
      <p:ext uri="{BB962C8B-B14F-4D97-AF65-F5344CB8AC3E}">
        <p14:creationId xmlns:p14="http://schemas.microsoft.com/office/powerpoint/2010/main" val="8110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3C903-5A11-7A6E-C64C-AF0CDB0A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A65ED-8338-6078-508C-4516356F80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45/111</a:t>
            </a:r>
          </a:p>
        </p:txBody>
      </p:sp>
    </p:spTree>
    <p:extLst>
      <p:ext uri="{BB962C8B-B14F-4D97-AF65-F5344CB8AC3E}">
        <p14:creationId xmlns:p14="http://schemas.microsoft.com/office/powerpoint/2010/main" val="175700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0E2B-A895-D2BE-E653-C7B07821E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0B86A6-7BC1-201C-0388-2899548692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46/111</a:t>
            </a:r>
          </a:p>
        </p:txBody>
      </p:sp>
    </p:spTree>
    <p:extLst>
      <p:ext uri="{BB962C8B-B14F-4D97-AF65-F5344CB8AC3E}">
        <p14:creationId xmlns:p14="http://schemas.microsoft.com/office/powerpoint/2010/main" val="365630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BC651-1FEB-A8E4-F6BC-AD0C238F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28" y="0"/>
            <a:ext cx="4465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9C8133-5CC5-1B41-2F2F-632FDE8536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47/111</a:t>
            </a:r>
          </a:p>
        </p:txBody>
      </p:sp>
    </p:spTree>
    <p:extLst>
      <p:ext uri="{BB962C8B-B14F-4D97-AF65-F5344CB8AC3E}">
        <p14:creationId xmlns:p14="http://schemas.microsoft.com/office/powerpoint/2010/main" val="93854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64304-0C92-3F24-2F39-7116DFDFB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00E6F-5FAB-EBF5-4D5E-5C8E1719F4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48/111</a:t>
            </a:r>
          </a:p>
        </p:txBody>
      </p:sp>
    </p:spTree>
    <p:extLst>
      <p:ext uri="{BB962C8B-B14F-4D97-AF65-F5344CB8AC3E}">
        <p14:creationId xmlns:p14="http://schemas.microsoft.com/office/powerpoint/2010/main" val="407134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C1503-9C02-C2C5-786C-4703CCA5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B240C-80BB-08C6-619C-4A2ADE46B2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49/111</a:t>
            </a:r>
          </a:p>
        </p:txBody>
      </p:sp>
    </p:spTree>
    <p:extLst>
      <p:ext uri="{BB962C8B-B14F-4D97-AF65-F5344CB8AC3E}">
        <p14:creationId xmlns:p14="http://schemas.microsoft.com/office/powerpoint/2010/main" val="248343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05F0E-8850-4840-531D-B1D9AE829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1D27A-A23A-CC0C-301D-D224C70C51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5/111</a:t>
            </a:r>
          </a:p>
        </p:txBody>
      </p:sp>
    </p:spTree>
    <p:extLst>
      <p:ext uri="{BB962C8B-B14F-4D97-AF65-F5344CB8AC3E}">
        <p14:creationId xmlns:p14="http://schemas.microsoft.com/office/powerpoint/2010/main" val="5133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EB4EF-F31A-D01A-EA24-6AE2035AF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0" y="0"/>
            <a:ext cx="115529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DC68F-1890-6235-4175-14BFB6A007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50/111</a:t>
            </a:r>
          </a:p>
        </p:txBody>
      </p:sp>
    </p:spTree>
    <p:extLst>
      <p:ext uri="{BB962C8B-B14F-4D97-AF65-F5344CB8AC3E}">
        <p14:creationId xmlns:p14="http://schemas.microsoft.com/office/powerpoint/2010/main" val="151192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D7441-C234-22CD-AE97-D982DB8F5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54E2A-F61D-166B-ABDD-646724D7EF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51/111</a:t>
            </a:r>
          </a:p>
        </p:txBody>
      </p:sp>
    </p:spTree>
    <p:extLst>
      <p:ext uri="{BB962C8B-B14F-4D97-AF65-F5344CB8AC3E}">
        <p14:creationId xmlns:p14="http://schemas.microsoft.com/office/powerpoint/2010/main" val="115602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429B8-F414-D951-5C00-FC7164842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62BA9-2794-8636-0D7B-32F9AA990E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52/111</a:t>
            </a:r>
          </a:p>
        </p:txBody>
      </p:sp>
    </p:spTree>
    <p:extLst>
      <p:ext uri="{BB962C8B-B14F-4D97-AF65-F5344CB8AC3E}">
        <p14:creationId xmlns:p14="http://schemas.microsoft.com/office/powerpoint/2010/main" val="161372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7960D-C7A6-6687-98FA-707F109ED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BF9C2-CF3F-6F33-18E2-5DDA6D51322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53/111</a:t>
            </a:r>
          </a:p>
        </p:txBody>
      </p:sp>
    </p:spTree>
    <p:extLst>
      <p:ext uri="{BB962C8B-B14F-4D97-AF65-F5344CB8AC3E}">
        <p14:creationId xmlns:p14="http://schemas.microsoft.com/office/powerpoint/2010/main" val="185950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638DD-C42D-DA92-7005-6FAE71647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CBC67-026F-EF80-B2A0-9A07700613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54/111</a:t>
            </a:r>
          </a:p>
        </p:txBody>
      </p:sp>
    </p:spTree>
    <p:extLst>
      <p:ext uri="{BB962C8B-B14F-4D97-AF65-F5344CB8AC3E}">
        <p14:creationId xmlns:p14="http://schemas.microsoft.com/office/powerpoint/2010/main" val="175844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528B1-C164-DDD7-C846-2A5F5B8C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BEDD9-BBB4-3F22-E2ED-97DA16BF284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55/111</a:t>
            </a:r>
          </a:p>
        </p:txBody>
      </p:sp>
    </p:spTree>
    <p:extLst>
      <p:ext uri="{BB962C8B-B14F-4D97-AF65-F5344CB8AC3E}">
        <p14:creationId xmlns:p14="http://schemas.microsoft.com/office/powerpoint/2010/main" val="181587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2FA67-97C8-5B87-595D-8A0E3E7DB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36" y="0"/>
            <a:ext cx="4366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FE624-CC7D-73C7-9BA1-2F926269BD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56/111</a:t>
            </a:r>
          </a:p>
        </p:txBody>
      </p:sp>
    </p:spTree>
    <p:extLst>
      <p:ext uri="{BB962C8B-B14F-4D97-AF65-F5344CB8AC3E}">
        <p14:creationId xmlns:p14="http://schemas.microsoft.com/office/powerpoint/2010/main" val="149402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34779-B113-EDC9-D6B4-2062C2987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913FC-DAAB-79FE-796B-9A7F181531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57/111</a:t>
            </a:r>
          </a:p>
        </p:txBody>
      </p:sp>
    </p:spTree>
    <p:extLst>
      <p:ext uri="{BB962C8B-B14F-4D97-AF65-F5344CB8AC3E}">
        <p14:creationId xmlns:p14="http://schemas.microsoft.com/office/powerpoint/2010/main" val="411898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0A924-AAEC-300E-33E6-9909E623B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0B5CA-3417-9E8D-9307-82712865BE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58/111</a:t>
            </a:r>
          </a:p>
        </p:txBody>
      </p:sp>
    </p:spTree>
    <p:extLst>
      <p:ext uri="{BB962C8B-B14F-4D97-AF65-F5344CB8AC3E}">
        <p14:creationId xmlns:p14="http://schemas.microsoft.com/office/powerpoint/2010/main" val="148797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03BE5-B1E0-D41A-1BC5-4F5746387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F66C9-93AA-201C-4FBF-345AB012C3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59/111</a:t>
            </a:r>
          </a:p>
        </p:txBody>
      </p:sp>
    </p:spTree>
    <p:extLst>
      <p:ext uri="{BB962C8B-B14F-4D97-AF65-F5344CB8AC3E}">
        <p14:creationId xmlns:p14="http://schemas.microsoft.com/office/powerpoint/2010/main" val="423036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2264E-274A-744E-B695-4FBA48E8B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9873C-7F97-2202-590B-9609901347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6/111</a:t>
            </a:r>
          </a:p>
        </p:txBody>
      </p:sp>
    </p:spTree>
    <p:extLst>
      <p:ext uri="{BB962C8B-B14F-4D97-AF65-F5344CB8AC3E}">
        <p14:creationId xmlns:p14="http://schemas.microsoft.com/office/powerpoint/2010/main" val="96138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0A921-5D05-D8E6-B99B-11E5CA09C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585D8-44FE-770A-5E65-6F952621CB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60/111</a:t>
            </a:r>
          </a:p>
        </p:txBody>
      </p:sp>
    </p:spTree>
    <p:extLst>
      <p:ext uri="{BB962C8B-B14F-4D97-AF65-F5344CB8AC3E}">
        <p14:creationId xmlns:p14="http://schemas.microsoft.com/office/powerpoint/2010/main" val="105104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2D26A-66F1-2D1A-E95D-8E0FD288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887E7-158A-D048-D702-2AA6AE75D6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61/111</a:t>
            </a:r>
          </a:p>
        </p:txBody>
      </p:sp>
    </p:spTree>
    <p:extLst>
      <p:ext uri="{BB962C8B-B14F-4D97-AF65-F5344CB8AC3E}">
        <p14:creationId xmlns:p14="http://schemas.microsoft.com/office/powerpoint/2010/main" val="55791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B099E-3276-5437-C178-0DF36D05C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F04859-94EF-C045-BA14-CDE6AA283A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62/111</a:t>
            </a:r>
          </a:p>
        </p:txBody>
      </p:sp>
    </p:spTree>
    <p:extLst>
      <p:ext uri="{BB962C8B-B14F-4D97-AF65-F5344CB8AC3E}">
        <p14:creationId xmlns:p14="http://schemas.microsoft.com/office/powerpoint/2010/main" val="53135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D5E44-CB62-6F2B-C280-4148C9D06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443CC-E8E5-4084-1D23-F7E596B0A4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63/111</a:t>
            </a:r>
          </a:p>
        </p:txBody>
      </p:sp>
    </p:spTree>
    <p:extLst>
      <p:ext uri="{BB962C8B-B14F-4D97-AF65-F5344CB8AC3E}">
        <p14:creationId xmlns:p14="http://schemas.microsoft.com/office/powerpoint/2010/main" val="337913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0D232-7D6C-69E4-E17D-BD82FB58B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E66EFB-1658-41A5-8286-C76A4FC1FE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64/111</a:t>
            </a:r>
          </a:p>
        </p:txBody>
      </p:sp>
    </p:spTree>
    <p:extLst>
      <p:ext uri="{BB962C8B-B14F-4D97-AF65-F5344CB8AC3E}">
        <p14:creationId xmlns:p14="http://schemas.microsoft.com/office/powerpoint/2010/main" val="96007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94EC1-861F-AF63-04A5-09218EC0B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4E73C-EFCA-2E12-A85E-05D23D321B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65/111</a:t>
            </a:r>
          </a:p>
        </p:txBody>
      </p:sp>
    </p:spTree>
    <p:extLst>
      <p:ext uri="{BB962C8B-B14F-4D97-AF65-F5344CB8AC3E}">
        <p14:creationId xmlns:p14="http://schemas.microsoft.com/office/powerpoint/2010/main" val="50254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1ECED-BA51-5CDD-4210-9705AA6B0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A3C1C5-8160-E842-3CC3-9595A768A4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66/111</a:t>
            </a:r>
          </a:p>
        </p:txBody>
      </p:sp>
    </p:spTree>
    <p:extLst>
      <p:ext uri="{BB962C8B-B14F-4D97-AF65-F5344CB8AC3E}">
        <p14:creationId xmlns:p14="http://schemas.microsoft.com/office/powerpoint/2010/main" val="6304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7DEF4-B5D3-207D-3B73-EE1426E05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243A83-7898-FDC3-8CA2-A6DADA1180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67/111</a:t>
            </a:r>
          </a:p>
        </p:txBody>
      </p:sp>
    </p:spTree>
    <p:extLst>
      <p:ext uri="{BB962C8B-B14F-4D97-AF65-F5344CB8AC3E}">
        <p14:creationId xmlns:p14="http://schemas.microsoft.com/office/powerpoint/2010/main" val="167488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61722-2FA7-2668-0781-8D7FED52A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61AF1-2558-C3BB-2C48-1BFF3233A0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68/111</a:t>
            </a:r>
          </a:p>
        </p:txBody>
      </p:sp>
    </p:spTree>
    <p:extLst>
      <p:ext uri="{BB962C8B-B14F-4D97-AF65-F5344CB8AC3E}">
        <p14:creationId xmlns:p14="http://schemas.microsoft.com/office/powerpoint/2010/main" val="351985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9B43C-A816-9558-2DCA-AB5957CF4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9F6CAF-6294-D977-54E5-907C3A8607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69/111</a:t>
            </a:r>
          </a:p>
        </p:txBody>
      </p:sp>
    </p:spTree>
    <p:extLst>
      <p:ext uri="{BB962C8B-B14F-4D97-AF65-F5344CB8AC3E}">
        <p14:creationId xmlns:p14="http://schemas.microsoft.com/office/powerpoint/2010/main" val="300140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A7690-5D1D-1763-4A9B-4E1EDBDF7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E8040-339D-685D-8FFB-03A30B5C7C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7/111</a:t>
            </a:r>
          </a:p>
        </p:txBody>
      </p:sp>
    </p:spTree>
    <p:extLst>
      <p:ext uri="{BB962C8B-B14F-4D97-AF65-F5344CB8AC3E}">
        <p14:creationId xmlns:p14="http://schemas.microsoft.com/office/powerpoint/2010/main" val="300184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9F296-4CDC-6DB0-F97D-CE55EF031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C75C6-0AA7-E49F-6F92-A52AE60B6D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70/111</a:t>
            </a:r>
          </a:p>
        </p:txBody>
      </p:sp>
    </p:spTree>
    <p:extLst>
      <p:ext uri="{BB962C8B-B14F-4D97-AF65-F5344CB8AC3E}">
        <p14:creationId xmlns:p14="http://schemas.microsoft.com/office/powerpoint/2010/main" val="348852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3E583-5124-813D-1D1A-24D90F31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B2B6-23FF-F3B0-A049-DAB4C355C3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71/111</a:t>
            </a:r>
          </a:p>
        </p:txBody>
      </p:sp>
    </p:spTree>
    <p:extLst>
      <p:ext uri="{BB962C8B-B14F-4D97-AF65-F5344CB8AC3E}">
        <p14:creationId xmlns:p14="http://schemas.microsoft.com/office/powerpoint/2010/main" val="393177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10541-8F72-2625-29E7-C4E64746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61" y="0"/>
            <a:ext cx="44350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EFD70-5C74-430A-0FB8-334633844B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72/111</a:t>
            </a:r>
          </a:p>
        </p:txBody>
      </p:sp>
    </p:spTree>
    <p:extLst>
      <p:ext uri="{BB962C8B-B14F-4D97-AF65-F5344CB8AC3E}">
        <p14:creationId xmlns:p14="http://schemas.microsoft.com/office/powerpoint/2010/main" val="110013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FB706-4D7B-8EA6-B8E8-132EB1055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53FF0C-71C1-AC0A-F292-1165198E38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73/111</a:t>
            </a:r>
          </a:p>
        </p:txBody>
      </p:sp>
    </p:spTree>
    <p:extLst>
      <p:ext uri="{BB962C8B-B14F-4D97-AF65-F5344CB8AC3E}">
        <p14:creationId xmlns:p14="http://schemas.microsoft.com/office/powerpoint/2010/main" val="352877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C5A9C-DD11-C67F-C142-ABF4502D5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A425D-3C80-7641-9401-4E46E60477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74/111</a:t>
            </a:r>
          </a:p>
        </p:txBody>
      </p:sp>
    </p:spTree>
    <p:extLst>
      <p:ext uri="{BB962C8B-B14F-4D97-AF65-F5344CB8AC3E}">
        <p14:creationId xmlns:p14="http://schemas.microsoft.com/office/powerpoint/2010/main" val="191663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3BF10-5C24-E1B3-79FE-E01FD6477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CE3ED-7126-705A-DB5F-3A1DA216E6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75/111</a:t>
            </a:r>
          </a:p>
        </p:txBody>
      </p:sp>
    </p:spTree>
    <p:extLst>
      <p:ext uri="{BB962C8B-B14F-4D97-AF65-F5344CB8AC3E}">
        <p14:creationId xmlns:p14="http://schemas.microsoft.com/office/powerpoint/2010/main" val="211285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06ACF-0E86-8F2E-8CE9-A8F6DA3EE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72613-B020-2994-6C0C-F50C7E3F19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76/111</a:t>
            </a:r>
          </a:p>
        </p:txBody>
      </p:sp>
    </p:spTree>
    <p:extLst>
      <p:ext uri="{BB962C8B-B14F-4D97-AF65-F5344CB8AC3E}">
        <p14:creationId xmlns:p14="http://schemas.microsoft.com/office/powerpoint/2010/main" val="149522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FAA7D-4D4F-94D1-2A8E-C7302D42E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79802-DF90-E4A7-F5F0-26A6A48C13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77/111</a:t>
            </a:r>
          </a:p>
        </p:txBody>
      </p:sp>
    </p:spTree>
    <p:extLst>
      <p:ext uri="{BB962C8B-B14F-4D97-AF65-F5344CB8AC3E}">
        <p14:creationId xmlns:p14="http://schemas.microsoft.com/office/powerpoint/2010/main" val="158175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FBDA0-1F3E-222D-413A-A31FE5CD3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D8CDB-E16A-0005-C7FF-66A4B2D134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78/111</a:t>
            </a:r>
          </a:p>
        </p:txBody>
      </p:sp>
    </p:spTree>
    <p:extLst>
      <p:ext uri="{BB962C8B-B14F-4D97-AF65-F5344CB8AC3E}">
        <p14:creationId xmlns:p14="http://schemas.microsoft.com/office/powerpoint/2010/main" val="33247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4EB76-D59B-D28A-2CBC-70074641B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C0933-52E9-D4FC-33E9-3CE21BBFEA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79/111</a:t>
            </a:r>
          </a:p>
        </p:txBody>
      </p:sp>
    </p:spTree>
    <p:extLst>
      <p:ext uri="{BB962C8B-B14F-4D97-AF65-F5344CB8AC3E}">
        <p14:creationId xmlns:p14="http://schemas.microsoft.com/office/powerpoint/2010/main" val="133436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C88EF-52A5-2F8B-ED5B-800456096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8D8EF-57CB-7F11-D31A-53EBC54C0F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8/111</a:t>
            </a:r>
          </a:p>
        </p:txBody>
      </p:sp>
    </p:spTree>
    <p:extLst>
      <p:ext uri="{BB962C8B-B14F-4D97-AF65-F5344CB8AC3E}">
        <p14:creationId xmlns:p14="http://schemas.microsoft.com/office/powerpoint/2010/main" val="350303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DCE96-642A-5D0D-E4AE-6FEC4724E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77" y="0"/>
            <a:ext cx="47114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13ACE-3A55-F6AB-B485-A9406D2708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80/111</a:t>
            </a:r>
          </a:p>
        </p:txBody>
      </p:sp>
    </p:spTree>
    <p:extLst>
      <p:ext uri="{BB962C8B-B14F-4D97-AF65-F5344CB8AC3E}">
        <p14:creationId xmlns:p14="http://schemas.microsoft.com/office/powerpoint/2010/main" val="309499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C9DB7-CD1B-1D6A-324B-13495CE25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1A2EC-D108-7685-8880-F33D7D0229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81/111</a:t>
            </a:r>
          </a:p>
        </p:txBody>
      </p:sp>
    </p:spTree>
    <p:extLst>
      <p:ext uri="{BB962C8B-B14F-4D97-AF65-F5344CB8AC3E}">
        <p14:creationId xmlns:p14="http://schemas.microsoft.com/office/powerpoint/2010/main" val="257421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07EAB-66E6-9A0F-F141-43B219519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178F06-2C99-69BC-9BD8-7D789A31CE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82/111</a:t>
            </a:r>
          </a:p>
        </p:txBody>
      </p:sp>
    </p:spTree>
    <p:extLst>
      <p:ext uri="{BB962C8B-B14F-4D97-AF65-F5344CB8AC3E}">
        <p14:creationId xmlns:p14="http://schemas.microsoft.com/office/powerpoint/2010/main" val="386892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68D0B-9CB3-F3E7-B8A4-4F73D212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3747B-0EC5-9673-002D-E591BDCD08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83/111</a:t>
            </a:r>
          </a:p>
        </p:txBody>
      </p:sp>
    </p:spTree>
    <p:extLst>
      <p:ext uri="{BB962C8B-B14F-4D97-AF65-F5344CB8AC3E}">
        <p14:creationId xmlns:p14="http://schemas.microsoft.com/office/powerpoint/2010/main" val="128280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D1D9B-CD1B-2C1D-0E1B-A0AA9237E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464C61-7B26-50CD-7F72-A4F067CA4E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84/111</a:t>
            </a:r>
          </a:p>
        </p:txBody>
      </p:sp>
    </p:spTree>
    <p:extLst>
      <p:ext uri="{BB962C8B-B14F-4D97-AF65-F5344CB8AC3E}">
        <p14:creationId xmlns:p14="http://schemas.microsoft.com/office/powerpoint/2010/main" val="392824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E59E7-819B-1546-F561-356BA6578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EBEE6-4C9A-4D84-2E84-A74606666E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85/111</a:t>
            </a:r>
          </a:p>
        </p:txBody>
      </p:sp>
    </p:spTree>
    <p:extLst>
      <p:ext uri="{BB962C8B-B14F-4D97-AF65-F5344CB8AC3E}">
        <p14:creationId xmlns:p14="http://schemas.microsoft.com/office/powerpoint/2010/main" val="227463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6E2E9-FF26-8CB2-78B7-AFE1D122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7CE1F-2E17-BBDC-2DFE-3EBA1D5DDA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86/111</a:t>
            </a:r>
          </a:p>
        </p:txBody>
      </p:sp>
    </p:spTree>
    <p:extLst>
      <p:ext uri="{BB962C8B-B14F-4D97-AF65-F5344CB8AC3E}">
        <p14:creationId xmlns:p14="http://schemas.microsoft.com/office/powerpoint/2010/main" val="396455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AE41E-6C0C-41BB-2721-C9646F12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B2A22-E367-985D-FAA9-48E038B89C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87/111</a:t>
            </a:r>
          </a:p>
        </p:txBody>
      </p:sp>
    </p:spTree>
    <p:extLst>
      <p:ext uri="{BB962C8B-B14F-4D97-AF65-F5344CB8AC3E}">
        <p14:creationId xmlns:p14="http://schemas.microsoft.com/office/powerpoint/2010/main" val="422040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C2065-BB41-8D7A-931B-8EBA58EA3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BA1AA-F103-F83B-55E3-115ED52921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88/111</a:t>
            </a:r>
          </a:p>
        </p:txBody>
      </p:sp>
    </p:spTree>
    <p:extLst>
      <p:ext uri="{BB962C8B-B14F-4D97-AF65-F5344CB8AC3E}">
        <p14:creationId xmlns:p14="http://schemas.microsoft.com/office/powerpoint/2010/main" val="44095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DC6FE-D409-73F0-BC94-494FA91B6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01BA0-EE04-463F-A156-EA9DB02196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89/111</a:t>
            </a:r>
          </a:p>
        </p:txBody>
      </p:sp>
    </p:spTree>
    <p:extLst>
      <p:ext uri="{BB962C8B-B14F-4D97-AF65-F5344CB8AC3E}">
        <p14:creationId xmlns:p14="http://schemas.microsoft.com/office/powerpoint/2010/main" val="428845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06B9F-6029-273F-1958-862209E2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9D785-DBFC-4C8D-7329-6C2DE984F5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9/111</a:t>
            </a:r>
          </a:p>
        </p:txBody>
      </p:sp>
    </p:spTree>
    <p:extLst>
      <p:ext uri="{BB962C8B-B14F-4D97-AF65-F5344CB8AC3E}">
        <p14:creationId xmlns:p14="http://schemas.microsoft.com/office/powerpoint/2010/main" val="273214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E53DE-BCFD-9606-3606-B162FF458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3E353-9574-5713-BC66-29032D832D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90/111</a:t>
            </a:r>
          </a:p>
        </p:txBody>
      </p:sp>
    </p:spTree>
    <p:extLst>
      <p:ext uri="{BB962C8B-B14F-4D97-AF65-F5344CB8AC3E}">
        <p14:creationId xmlns:p14="http://schemas.microsoft.com/office/powerpoint/2010/main" val="426791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0D7FE-7059-BB4E-ADC7-5E8B91D42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6A63A-DAED-37B5-3076-A05A51D069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91/111</a:t>
            </a:r>
          </a:p>
        </p:txBody>
      </p:sp>
    </p:spTree>
    <p:extLst>
      <p:ext uri="{BB962C8B-B14F-4D97-AF65-F5344CB8AC3E}">
        <p14:creationId xmlns:p14="http://schemas.microsoft.com/office/powerpoint/2010/main" val="298121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66BEB-5098-3C91-9D42-5B162D8AE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89D0F-5223-C3BF-F00E-C96D66E2BA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92/111</a:t>
            </a:r>
          </a:p>
        </p:txBody>
      </p:sp>
    </p:spTree>
    <p:extLst>
      <p:ext uri="{BB962C8B-B14F-4D97-AF65-F5344CB8AC3E}">
        <p14:creationId xmlns:p14="http://schemas.microsoft.com/office/powerpoint/2010/main" val="339174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6C7A7-3173-A1AE-B903-F75369FDF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6DE80-89B1-A1AE-2EF9-09FA3A3BAF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93/111</a:t>
            </a:r>
          </a:p>
        </p:txBody>
      </p:sp>
    </p:spTree>
    <p:extLst>
      <p:ext uri="{BB962C8B-B14F-4D97-AF65-F5344CB8AC3E}">
        <p14:creationId xmlns:p14="http://schemas.microsoft.com/office/powerpoint/2010/main" val="155880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5D263-619F-4C46-1773-CDB5877EF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87DCA-494D-931F-37BE-6FD7290C26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94/111</a:t>
            </a:r>
          </a:p>
        </p:txBody>
      </p:sp>
    </p:spTree>
    <p:extLst>
      <p:ext uri="{BB962C8B-B14F-4D97-AF65-F5344CB8AC3E}">
        <p14:creationId xmlns:p14="http://schemas.microsoft.com/office/powerpoint/2010/main" val="241882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310D0-A2B0-019B-7553-0A374591F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B8D68-B7FE-9AA6-9795-9E98254386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95/111</a:t>
            </a:r>
          </a:p>
        </p:txBody>
      </p:sp>
    </p:spTree>
    <p:extLst>
      <p:ext uri="{BB962C8B-B14F-4D97-AF65-F5344CB8AC3E}">
        <p14:creationId xmlns:p14="http://schemas.microsoft.com/office/powerpoint/2010/main" val="363196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8EC81-DF8F-E0EA-FE50-E693B1649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2434C8-B86D-AB4D-D272-B25A7FC3C9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96/111</a:t>
            </a:r>
          </a:p>
        </p:txBody>
      </p:sp>
    </p:spTree>
    <p:extLst>
      <p:ext uri="{BB962C8B-B14F-4D97-AF65-F5344CB8AC3E}">
        <p14:creationId xmlns:p14="http://schemas.microsoft.com/office/powerpoint/2010/main" val="204397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1D186-665B-C6F5-7824-80AC83AA3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A6C69-5506-C30B-6E5E-075B1F955F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97/111</a:t>
            </a:r>
          </a:p>
        </p:txBody>
      </p:sp>
    </p:spTree>
    <p:extLst>
      <p:ext uri="{BB962C8B-B14F-4D97-AF65-F5344CB8AC3E}">
        <p14:creationId xmlns:p14="http://schemas.microsoft.com/office/powerpoint/2010/main" val="252118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77DDF-79DC-C537-96B2-3577C2AA2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A16AEF-10A7-7D5F-B018-4E427E1843E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98/111</a:t>
            </a:r>
          </a:p>
        </p:txBody>
      </p:sp>
    </p:spTree>
    <p:extLst>
      <p:ext uri="{BB962C8B-B14F-4D97-AF65-F5344CB8AC3E}">
        <p14:creationId xmlns:p14="http://schemas.microsoft.com/office/powerpoint/2010/main" val="210808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79FD8-7322-11FC-5D2B-7E741856E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E1055-6C8C-FFBF-7CF6-1FCC53ECB4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99/111</a:t>
            </a:r>
          </a:p>
        </p:txBody>
      </p:sp>
    </p:spTree>
    <p:extLst>
      <p:ext uri="{BB962C8B-B14F-4D97-AF65-F5344CB8AC3E}">
        <p14:creationId xmlns:p14="http://schemas.microsoft.com/office/powerpoint/2010/main" val="138201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Office PowerPoint</Application>
  <PresentationFormat>Widescreen</PresentationFormat>
  <Paragraphs>334</Paragraphs>
  <Slides>112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6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2022-10-18T14:57:20Z</dcterms:created>
  <dcterms:modified xsi:type="dcterms:W3CDTF">2022-10-18T14:57:20Z</dcterms:modified>
</cp:coreProperties>
</file>