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media/image106.jpg" ContentType="image/png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0"/>
  </p:notesMasterIdLst>
  <p:sldIdLst>
    <p:sldId id="373" r:id="rId2"/>
    <p:sldId id="372" r:id="rId3"/>
    <p:sldId id="371" r:id="rId4"/>
    <p:sldId id="370" r:id="rId5"/>
    <p:sldId id="369" r:id="rId6"/>
    <p:sldId id="368" r:id="rId7"/>
    <p:sldId id="367" r:id="rId8"/>
    <p:sldId id="366" r:id="rId9"/>
    <p:sldId id="365" r:id="rId10"/>
    <p:sldId id="364" r:id="rId11"/>
    <p:sldId id="363" r:id="rId12"/>
    <p:sldId id="362" r:id="rId13"/>
    <p:sldId id="361" r:id="rId14"/>
    <p:sldId id="360" r:id="rId15"/>
    <p:sldId id="359" r:id="rId16"/>
    <p:sldId id="358" r:id="rId17"/>
    <p:sldId id="357" r:id="rId18"/>
    <p:sldId id="356" r:id="rId19"/>
    <p:sldId id="355" r:id="rId20"/>
    <p:sldId id="354" r:id="rId21"/>
    <p:sldId id="353" r:id="rId22"/>
    <p:sldId id="352" r:id="rId23"/>
    <p:sldId id="351" r:id="rId24"/>
    <p:sldId id="350" r:id="rId25"/>
    <p:sldId id="349" r:id="rId26"/>
    <p:sldId id="348" r:id="rId27"/>
    <p:sldId id="347" r:id="rId28"/>
    <p:sldId id="346" r:id="rId29"/>
    <p:sldId id="345" r:id="rId30"/>
    <p:sldId id="344" r:id="rId31"/>
    <p:sldId id="343" r:id="rId32"/>
    <p:sldId id="342" r:id="rId33"/>
    <p:sldId id="341" r:id="rId34"/>
    <p:sldId id="340" r:id="rId35"/>
    <p:sldId id="339" r:id="rId36"/>
    <p:sldId id="338" r:id="rId37"/>
    <p:sldId id="337" r:id="rId38"/>
    <p:sldId id="336" r:id="rId39"/>
    <p:sldId id="335" r:id="rId40"/>
    <p:sldId id="334" r:id="rId41"/>
    <p:sldId id="333" r:id="rId42"/>
    <p:sldId id="332" r:id="rId43"/>
    <p:sldId id="331" r:id="rId44"/>
    <p:sldId id="330" r:id="rId45"/>
    <p:sldId id="329" r:id="rId46"/>
    <p:sldId id="328" r:id="rId47"/>
    <p:sldId id="327" r:id="rId48"/>
    <p:sldId id="326" r:id="rId49"/>
    <p:sldId id="325" r:id="rId50"/>
    <p:sldId id="324" r:id="rId51"/>
    <p:sldId id="323" r:id="rId52"/>
    <p:sldId id="322" r:id="rId53"/>
    <p:sldId id="321" r:id="rId54"/>
    <p:sldId id="320" r:id="rId55"/>
    <p:sldId id="319" r:id="rId56"/>
    <p:sldId id="318" r:id="rId57"/>
    <p:sldId id="317" r:id="rId58"/>
    <p:sldId id="316" r:id="rId59"/>
    <p:sldId id="315" r:id="rId60"/>
    <p:sldId id="314" r:id="rId61"/>
    <p:sldId id="313" r:id="rId62"/>
    <p:sldId id="312" r:id="rId63"/>
    <p:sldId id="311" r:id="rId64"/>
    <p:sldId id="310" r:id="rId65"/>
    <p:sldId id="309" r:id="rId66"/>
    <p:sldId id="308" r:id="rId67"/>
    <p:sldId id="307" r:id="rId68"/>
    <p:sldId id="306" r:id="rId69"/>
    <p:sldId id="305" r:id="rId70"/>
    <p:sldId id="304" r:id="rId71"/>
    <p:sldId id="303" r:id="rId72"/>
    <p:sldId id="302" r:id="rId73"/>
    <p:sldId id="301" r:id="rId74"/>
    <p:sldId id="300" r:id="rId75"/>
    <p:sldId id="299" r:id="rId76"/>
    <p:sldId id="298" r:id="rId77"/>
    <p:sldId id="297" r:id="rId78"/>
    <p:sldId id="296" r:id="rId79"/>
    <p:sldId id="295" r:id="rId80"/>
    <p:sldId id="294" r:id="rId81"/>
    <p:sldId id="293" r:id="rId82"/>
    <p:sldId id="292" r:id="rId83"/>
    <p:sldId id="291" r:id="rId84"/>
    <p:sldId id="290" r:id="rId85"/>
    <p:sldId id="289" r:id="rId86"/>
    <p:sldId id="288" r:id="rId87"/>
    <p:sldId id="287" r:id="rId88"/>
    <p:sldId id="286" r:id="rId89"/>
    <p:sldId id="285" r:id="rId90"/>
    <p:sldId id="284" r:id="rId91"/>
    <p:sldId id="283" r:id="rId92"/>
    <p:sldId id="282" r:id="rId93"/>
    <p:sldId id="281" r:id="rId94"/>
    <p:sldId id="280" r:id="rId95"/>
    <p:sldId id="279" r:id="rId96"/>
    <p:sldId id="278" r:id="rId97"/>
    <p:sldId id="277" r:id="rId98"/>
    <p:sldId id="276" r:id="rId99"/>
    <p:sldId id="275" r:id="rId100"/>
    <p:sldId id="274" r:id="rId101"/>
    <p:sldId id="273" r:id="rId102"/>
    <p:sldId id="272" r:id="rId103"/>
    <p:sldId id="271" r:id="rId104"/>
    <p:sldId id="270" r:id="rId105"/>
    <p:sldId id="269" r:id="rId106"/>
    <p:sldId id="268" r:id="rId107"/>
    <p:sldId id="267" r:id="rId108"/>
    <p:sldId id="266" r:id="rId109"/>
    <p:sldId id="265" r:id="rId110"/>
    <p:sldId id="264" r:id="rId111"/>
    <p:sldId id="263" r:id="rId112"/>
    <p:sldId id="262" r:id="rId113"/>
    <p:sldId id="261" r:id="rId114"/>
    <p:sldId id="260" r:id="rId115"/>
    <p:sldId id="259" r:id="rId116"/>
    <p:sldId id="258" r:id="rId117"/>
    <p:sldId id="257" r:id="rId118"/>
    <p:sldId id="256" r:id="rId119"/>
  </p:sldIdLst>
  <p:sldSz cx="12192000" cy="6858000"/>
  <p:notesSz cx="6858000" cy="9144000"/>
  <p:embeddedFontLst>
    <p:embeddedFont>
      <p:font typeface="Calibri" panose="020F0502020204030204" pitchFamily="34" charset="0"/>
      <p:regular r:id="rId121"/>
      <p:bold r:id="rId122"/>
      <p:italic r:id="rId123"/>
      <p:boldItalic r:id="rId124"/>
    </p:embeddedFont>
    <p:embeddedFont>
      <p:font typeface="Calibri Light" panose="020F0302020204030204" pitchFamily="34" charset="0"/>
      <p:regular r:id="rId125"/>
      <p:italic r:id="rId1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3.fntdata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4.fntdata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FAA4F-C868-4A4C-803C-675170A50600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5237E-A493-41FD-BE07-58ACA4E74C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266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zhuan525_poster.jpg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5158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ydu343_poster.jpg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79514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cdrover3_poster.jpg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010941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bgutman2_poster.jpg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239381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bgoodch_poster.jpg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529017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aislam93_poster.jpg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426945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ahuynh59_poster.jpg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467464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ahayer7_poster.jpg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893877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ahaddara_poster.jpg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287718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aguo66_poster.jpg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744845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agazzola_poster.jpg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640660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agaerber_poster.jpg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9983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xhu468_poster.jpg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3108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afiroozf_poster.jpg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061849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aferra8_poster.jpg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429636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afarrahi_poster.jpg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46233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aeslamis_poster.jpg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134136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aelshamy_poster.jpg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111324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aeftek_poster.jpg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355220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adougl49_poster.jpg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586956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adillo4_poster.jpg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541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xgao349_poster.jpg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0480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wguo254_poster.jpg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7053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wfortin_poster.jpg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6055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vdeseped_poster.jpg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4853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tinwood2_poster.jpg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2537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thughe25_poster.jpg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2125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thorn_poster.jpg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3826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tfarquh8_poster.jpg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8213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zhemani3_poster.jpg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8533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tdong29_poster.jpg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3881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shenry66_poster.jpg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8425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shafez3_poster.jpg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2558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sgrave3_poster.jpg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1240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sgrano_poster.jpg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8170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sfu97_poster.jpg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27974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sfratarc_poster.jpg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6244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seisen6_poster.jpg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08053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sdulku_poster.jpg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7500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sdragali_poster.jpg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6052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zhakim4_poster.jpg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7089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sdong64_poster.jpg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13344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sdietr2_poster.jpg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73757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sdey6_poster.jpg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45302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rislam46_poster.jpg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64493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rislam33_poster.jpg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3059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rirgang_poster.jpg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84079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rhunte52_poster.jpg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83827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rhamam_poster.jpg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86194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rfunesmo_poster.jpg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11915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rdier_poster.jpg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733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zgui7_poster.jpg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74623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qfunke_poster.jpg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33040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qellis2_poster.jpg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38660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pgialeli_poster.jpg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21314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pelkins_poster.jpg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31225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pdibera_poster.jpg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77382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ohe2_poster.jpg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47976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ogillet_poster.jpg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95076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nfremont_poster.jpg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64907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nedlingt_poster.jpg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50065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missakov_poster.jpg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5211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zgraneta_poster.jpg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0171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mirfan33_poster.jpg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82559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mhunte85_poster.jpg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74950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mhuan87_poster.jpg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8774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mhakim24_poster.jpg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11950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mgeorg56_poster.jpg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69855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mfalco5_poster.jpg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78785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mdoke_poster.jpg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74287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mdhali44_poster.jpg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38261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lhong33_poster.jpg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29542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lelbayou_poster.jpg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2699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yhu695_poster.jpg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36783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lduan26_poster.jpg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9160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kguo62_poster.jpg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74060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jherma9_poster.jpg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75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jhamdan2_poster.jpg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77387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jguo494_poster.jpg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66588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jgidden4_poster.jpg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75553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jgbobani_poster.jpg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31631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jgan26_poster.jpg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5499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jfu263_poster.jpg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55002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jfremont_poster.jpg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1371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yhong259_poster.jpg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64843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jespino7_poster.jpg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71995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jericks8_poster.jpg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54966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iharary_poster.jpg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44494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igage_poster.jpg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97515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hguo284_poster.jpg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6781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hgill323_poster.jpg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36903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hgambhir_poster.jpg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35377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hfurat_poster.jpg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951643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hfry2_poster.jpg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405913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helatty_poster.jpg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7132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ygao729_poster.jpg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03430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ghunt22_poster.jpg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70974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ggorenga_poster.jpg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89496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ggill285_poster.jpg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414670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ggill259_poster.jpg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927084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fgao59_poster.jpg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753834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ffong4_poster.jpg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805594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ffeng26_poster.jpg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244842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fdiallo2_poster.jpg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363112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ehynes5_poster.jpg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572526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ehung6_poster.jpg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7134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ygao428_poster.jpg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154640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ehenry32_poster.jpg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195501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egustaf_poster.jpg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675476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egoodbra_poster.jpg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803525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dharapia_poster.jpg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638338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dgrant66_poster.jpg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700681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dghosh7_poster.jpg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10614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chelsby_poster.jpg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628515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chall89_poster.jpg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361184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cgluskin_poster.jpg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934900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cfeng84_poster.jpg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853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FDB0-94C2-D94F-0D27-9B69765E2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1AAC73-A37D-2126-D396-A2972AABA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23AE4-FE75-2A1C-C7E5-C89B2A5F9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7F21-2918-4F95-A248-D8EFAC07E21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BA38-B979-46A3-22FC-2CC249C1D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A8A2B-5E5F-80D6-C062-9FE6FECFC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1DD4-1036-4975-9D9B-593D7663AF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309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B5C42-0BB8-0CC2-7AE6-806B409A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3726B-864C-B379-C84B-0FB3EC9EE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BBCC6-50D8-E110-76B1-A261A0ED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7F21-2918-4F95-A248-D8EFAC07E21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EF400-7B12-266B-B406-7216A46D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4D18D-9B9B-B04C-583E-7D6A7056A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1DD4-1036-4975-9D9B-593D7663AF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726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05C9D8-5FB5-9E7D-50BD-A3C798E842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5A2C9-C8E6-F88E-7815-0522345B9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C6F3E-EE39-7352-E095-6DD9B5EB6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7F21-2918-4F95-A248-D8EFAC07E21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ADB6C-AD5B-0897-7C57-5BF4039B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AC755-F292-17F8-F787-500F062B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1DD4-1036-4975-9D9B-593D7663AF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9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FD699-C033-21F3-4905-CAC65613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5C5F6-69D3-5BA8-29C9-F68E6F635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59148-8DE8-D8ED-5560-7D2E51BA1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7F21-2918-4F95-A248-D8EFAC07E21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E5A87-20A7-8A4B-70C6-698DE2D99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9434-8E14-756E-4AE6-B834B8AA7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1DD4-1036-4975-9D9B-593D7663AF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81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911A3-D833-059F-67A7-A42EE5690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FF1F0-9817-6765-8B82-04D13E6BE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C3F00-7948-1BE1-8F6E-54F885741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7F21-2918-4F95-A248-D8EFAC07E21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89C8D-B801-0542-C99A-DA80FF761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1D31D-63E7-CFFC-76F9-4B173A53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1DD4-1036-4975-9D9B-593D7663AF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732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D4E-8172-8F20-972C-D4A7FFE60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94877-C94B-CA4D-1516-A4EFAC531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5E324-A9BE-925E-C1FF-06597886B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E8842-0F32-132A-A730-DAA5ECEE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7F21-2918-4F95-A248-D8EFAC07E21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835A2-443F-B371-28B9-778FA1868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C9C78-A0DE-1A92-39FA-9856038A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1DD4-1036-4975-9D9B-593D7663AF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670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FCC9-42E0-EF49-B7AF-83BB772B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D3E0F-4E81-4A69-34A3-9F5445810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4D3FB-953A-D1FB-A447-A3C0B322F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9137C0-F07C-2CB7-1519-B603C9DBF9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AF727A-78AB-9C82-8299-FD2E26B945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6D615A-FCE7-9EA0-25BC-880EF0634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7F21-2918-4F95-A248-D8EFAC07E21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79D7BC-0D3E-0F6F-D8A4-5B428D07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AFE86C-9601-D3FF-3BFB-370038D3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1DD4-1036-4975-9D9B-593D7663AF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548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2AF4-CAA3-A246-03F4-38FF528B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72806C-8609-EE49-20F8-AFB7F37DE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7F21-2918-4F95-A248-D8EFAC07E21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97A76-E540-CBC4-F38A-49D409085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26A30-FB0C-4626-CD9A-908E80E0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1DD4-1036-4975-9D9B-593D7663AF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911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B50386-8399-6BA6-31B0-5AC6BE6D9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7F21-2918-4F95-A248-D8EFAC07E21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A8D42-7E46-68B0-A7BD-99DEAD56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DE4F1-18ED-4B54-0223-264C5ECB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1DD4-1036-4975-9D9B-593D7663AF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01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8CDE4-D276-231D-E4D6-18294C66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4E08F-6703-6EAA-3CA1-2552BAA0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31E59-7464-276A-E2D7-BC12425F1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FE938-1CF0-CAA1-AF8D-08AB257FF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7F21-2918-4F95-A248-D8EFAC07E21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1A203-8F04-BDCA-1F2C-B8D85AB2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66E3F-2C5E-3A7C-A9FA-45CDB501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1DD4-1036-4975-9D9B-593D7663AF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366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45596-1E8C-46EF-1928-D3B93B02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90EAE-CBD3-631A-CA52-445F88A11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8D011-00FA-8DC2-1A98-C725CA8B6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302EB-0CBB-2069-F5E4-92A66837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7F21-2918-4F95-A248-D8EFAC07E21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3DF37-7098-7B88-3D91-1313BAA2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22C1A-4B7D-4166-883B-1B2F3CAC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41DD4-1036-4975-9D9B-593D7663AF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281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45C82-18C4-D4A1-84A7-383C2C0B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B26AD-1E65-208B-344B-57C8CC266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38C74-5C23-49F1-B2FD-3D0EF9769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B7F21-2918-4F95-A248-D8EFAC07E21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DB731-A9E6-544B-5A0E-91F888663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F7865-4E5B-56A2-621D-E51B89863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41DD4-1036-4975-9D9B-593D7663AF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830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5FA525-5DFB-B23D-8DBE-1E7B81D62A05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2)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6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31F176-6924-176B-EC59-DD37A0E89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F32290-9BBA-8718-EFA5-192064B7D1A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10/117</a:t>
            </a:r>
          </a:p>
        </p:txBody>
      </p:sp>
    </p:spTree>
    <p:extLst>
      <p:ext uri="{BB962C8B-B14F-4D97-AF65-F5344CB8AC3E}">
        <p14:creationId xmlns:p14="http://schemas.microsoft.com/office/powerpoint/2010/main" val="107234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9A81F-E9B2-7561-3B59-C346D50B8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1BB99-877F-D181-007A-3B00EEE0EE9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100/117</a:t>
            </a:r>
          </a:p>
        </p:txBody>
      </p:sp>
    </p:spTree>
    <p:extLst>
      <p:ext uri="{BB962C8B-B14F-4D97-AF65-F5344CB8AC3E}">
        <p14:creationId xmlns:p14="http://schemas.microsoft.com/office/powerpoint/2010/main" val="247579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345D6-DAEC-58E6-6EA1-BDB1478F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596FA-78AF-133C-E363-8DA1068EF0B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101/117</a:t>
            </a:r>
          </a:p>
        </p:txBody>
      </p:sp>
    </p:spTree>
    <p:extLst>
      <p:ext uri="{BB962C8B-B14F-4D97-AF65-F5344CB8AC3E}">
        <p14:creationId xmlns:p14="http://schemas.microsoft.com/office/powerpoint/2010/main" val="106544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3EB7E-66CF-57BF-5659-93D204BB5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74320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3AE66F-EF32-3F25-D0C3-A2290DBF86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102/117</a:t>
            </a:r>
          </a:p>
        </p:txBody>
      </p:sp>
    </p:spTree>
    <p:extLst>
      <p:ext uri="{BB962C8B-B14F-4D97-AF65-F5344CB8AC3E}">
        <p14:creationId xmlns:p14="http://schemas.microsoft.com/office/powerpoint/2010/main" val="12723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95F39-860A-A6C9-35C6-A8F794424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6C7DC7-5ACA-B77E-EC0A-03FD58D2C2A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103/117</a:t>
            </a:r>
          </a:p>
        </p:txBody>
      </p:sp>
    </p:spTree>
    <p:extLst>
      <p:ext uri="{BB962C8B-B14F-4D97-AF65-F5344CB8AC3E}">
        <p14:creationId xmlns:p14="http://schemas.microsoft.com/office/powerpoint/2010/main" val="329475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774CA-7660-5BD3-9BC4-713C22F87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F59CAE-527A-452E-A4D3-FCD35435A7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104/117</a:t>
            </a:r>
          </a:p>
        </p:txBody>
      </p:sp>
    </p:spTree>
    <p:extLst>
      <p:ext uri="{BB962C8B-B14F-4D97-AF65-F5344CB8AC3E}">
        <p14:creationId xmlns:p14="http://schemas.microsoft.com/office/powerpoint/2010/main" val="215364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1146C-467A-1597-4E91-9E59E9A6C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4592D7-B646-9DFE-49FD-C1647656CA1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105/117</a:t>
            </a:r>
          </a:p>
        </p:txBody>
      </p:sp>
    </p:spTree>
    <p:extLst>
      <p:ext uri="{BB962C8B-B14F-4D97-AF65-F5344CB8AC3E}">
        <p14:creationId xmlns:p14="http://schemas.microsoft.com/office/powerpoint/2010/main" val="247698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64716E-0606-05F3-7F46-9FD042C2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C49D18-9B3C-CB0F-98D0-7BB1B2A6E3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106/117</a:t>
            </a:r>
          </a:p>
        </p:txBody>
      </p:sp>
    </p:spTree>
    <p:extLst>
      <p:ext uri="{BB962C8B-B14F-4D97-AF65-F5344CB8AC3E}">
        <p14:creationId xmlns:p14="http://schemas.microsoft.com/office/powerpoint/2010/main" val="351065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0C7CF-9196-0E5B-5AC3-BEB455A49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B36A4-79AA-E379-B6B5-0BDA8BBB980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107/117</a:t>
            </a:r>
          </a:p>
        </p:txBody>
      </p:sp>
    </p:spTree>
    <p:extLst>
      <p:ext uri="{BB962C8B-B14F-4D97-AF65-F5344CB8AC3E}">
        <p14:creationId xmlns:p14="http://schemas.microsoft.com/office/powerpoint/2010/main" val="308639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94EB2-BB2B-02B7-4FBA-113F6A273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B9ED1-A234-3F6A-6181-5FE6D45DE2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108/117</a:t>
            </a:r>
          </a:p>
        </p:txBody>
      </p:sp>
    </p:spTree>
    <p:extLst>
      <p:ext uri="{BB962C8B-B14F-4D97-AF65-F5344CB8AC3E}">
        <p14:creationId xmlns:p14="http://schemas.microsoft.com/office/powerpoint/2010/main" val="232191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D4E1BB-9562-CC85-1C96-07D96044F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65FB67-65AC-C952-F525-14C0A620EC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109/117</a:t>
            </a:r>
          </a:p>
        </p:txBody>
      </p:sp>
    </p:spTree>
    <p:extLst>
      <p:ext uri="{BB962C8B-B14F-4D97-AF65-F5344CB8AC3E}">
        <p14:creationId xmlns:p14="http://schemas.microsoft.com/office/powerpoint/2010/main" val="6773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06A4C-A7F7-60A1-6602-8D4AF2428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A58FBE-4B09-B368-D307-AF965D7940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11/117</a:t>
            </a:r>
          </a:p>
        </p:txBody>
      </p:sp>
    </p:spTree>
    <p:extLst>
      <p:ext uri="{BB962C8B-B14F-4D97-AF65-F5344CB8AC3E}">
        <p14:creationId xmlns:p14="http://schemas.microsoft.com/office/powerpoint/2010/main" val="143173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7BCB-062F-8CBF-7C08-359EA66F6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63BE6D-2B96-2C19-BE6B-CFE9EEE1832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110/117</a:t>
            </a:r>
          </a:p>
        </p:txBody>
      </p:sp>
    </p:spTree>
    <p:extLst>
      <p:ext uri="{BB962C8B-B14F-4D97-AF65-F5344CB8AC3E}">
        <p14:creationId xmlns:p14="http://schemas.microsoft.com/office/powerpoint/2010/main" val="198849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ED57A-3AB6-2215-A616-4CCC097B6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9DBFCD-9D03-AC37-A180-CB8C5989E64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111/117</a:t>
            </a:r>
          </a:p>
        </p:txBody>
      </p:sp>
    </p:spTree>
    <p:extLst>
      <p:ext uri="{BB962C8B-B14F-4D97-AF65-F5344CB8AC3E}">
        <p14:creationId xmlns:p14="http://schemas.microsoft.com/office/powerpoint/2010/main" val="52254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46E5B-741F-CCC2-EDC5-8A54D1DE6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9F22DD-72E4-0032-8DB8-C745DCADEA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112/117</a:t>
            </a:r>
          </a:p>
        </p:txBody>
      </p:sp>
    </p:spTree>
    <p:extLst>
      <p:ext uri="{BB962C8B-B14F-4D97-AF65-F5344CB8AC3E}">
        <p14:creationId xmlns:p14="http://schemas.microsoft.com/office/powerpoint/2010/main" val="83843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1B24E-CEC4-A443-5FA9-5C724251B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12A5B5-09A7-64A5-0F59-B59B777E47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113/117</a:t>
            </a:r>
          </a:p>
        </p:txBody>
      </p:sp>
    </p:spTree>
    <p:extLst>
      <p:ext uri="{BB962C8B-B14F-4D97-AF65-F5344CB8AC3E}">
        <p14:creationId xmlns:p14="http://schemas.microsoft.com/office/powerpoint/2010/main" val="7602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AB74B-FD20-8174-950B-145E81AA3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F8861A-F71E-CF47-AFA1-7B9BDDE7C5F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114/117</a:t>
            </a:r>
          </a:p>
        </p:txBody>
      </p:sp>
    </p:spTree>
    <p:extLst>
      <p:ext uri="{BB962C8B-B14F-4D97-AF65-F5344CB8AC3E}">
        <p14:creationId xmlns:p14="http://schemas.microsoft.com/office/powerpoint/2010/main" val="22192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7C8DF-9620-5216-13B0-79547FF59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B996A-909C-6293-7420-93EA08B7E2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115/117</a:t>
            </a:r>
          </a:p>
        </p:txBody>
      </p:sp>
    </p:spTree>
    <p:extLst>
      <p:ext uri="{BB962C8B-B14F-4D97-AF65-F5344CB8AC3E}">
        <p14:creationId xmlns:p14="http://schemas.microsoft.com/office/powerpoint/2010/main" val="8838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6900-4798-1F6A-770E-977D42941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32B677-9D96-3665-5C38-C149DEA070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116/117</a:t>
            </a:r>
          </a:p>
        </p:txBody>
      </p:sp>
    </p:spTree>
    <p:extLst>
      <p:ext uri="{BB962C8B-B14F-4D97-AF65-F5344CB8AC3E}">
        <p14:creationId xmlns:p14="http://schemas.microsoft.com/office/powerpoint/2010/main" val="193632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D59B45-FB71-E576-E468-E04B4AB02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0A8780-BFBE-2A21-DFD7-EC8652BDA3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117/117</a:t>
            </a:r>
          </a:p>
        </p:txBody>
      </p:sp>
    </p:spTree>
    <p:extLst>
      <p:ext uri="{BB962C8B-B14F-4D97-AF65-F5344CB8AC3E}">
        <p14:creationId xmlns:p14="http://schemas.microsoft.com/office/powerpoint/2010/main" val="115708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EB6A1-087F-AD67-EC5B-FF86F2CF3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504819-41B5-4F8F-BDFC-4550FF054FD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118/117</a:t>
            </a:r>
          </a:p>
        </p:txBody>
      </p:sp>
    </p:spTree>
    <p:extLst>
      <p:ext uri="{BB962C8B-B14F-4D97-AF65-F5344CB8AC3E}">
        <p14:creationId xmlns:p14="http://schemas.microsoft.com/office/powerpoint/2010/main" val="363580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E6FB4-6D3E-3BE2-8209-7547A3F7E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E9BFE9-3CA3-AAC7-C19A-23AB14CBF6B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12/117</a:t>
            </a:r>
          </a:p>
        </p:txBody>
      </p:sp>
    </p:spTree>
    <p:extLst>
      <p:ext uri="{BB962C8B-B14F-4D97-AF65-F5344CB8AC3E}">
        <p14:creationId xmlns:p14="http://schemas.microsoft.com/office/powerpoint/2010/main" val="344515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610E-A01D-C841-D8DE-0A859A2CE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B128D6-80E7-C215-8171-C81FE473D9F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13/117</a:t>
            </a:r>
          </a:p>
        </p:txBody>
      </p:sp>
    </p:spTree>
    <p:extLst>
      <p:ext uri="{BB962C8B-B14F-4D97-AF65-F5344CB8AC3E}">
        <p14:creationId xmlns:p14="http://schemas.microsoft.com/office/powerpoint/2010/main" val="156333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330FA-22CC-E03F-C28F-D58F63C7D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6FE6AE-8C52-36FB-B94D-42728077096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14/117</a:t>
            </a:r>
          </a:p>
        </p:txBody>
      </p:sp>
    </p:spTree>
    <p:extLst>
      <p:ext uri="{BB962C8B-B14F-4D97-AF65-F5344CB8AC3E}">
        <p14:creationId xmlns:p14="http://schemas.microsoft.com/office/powerpoint/2010/main" val="259095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9CB88-9F34-E752-FEFC-F62AB288B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DA1A54-2F4B-00F4-4BE5-DBC1A8BC8FD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15/117</a:t>
            </a:r>
          </a:p>
        </p:txBody>
      </p:sp>
    </p:spTree>
    <p:extLst>
      <p:ext uri="{BB962C8B-B14F-4D97-AF65-F5344CB8AC3E}">
        <p14:creationId xmlns:p14="http://schemas.microsoft.com/office/powerpoint/2010/main" val="418389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93568-8C7B-1350-C6E6-BDC82B64F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5F0A7-842A-D63E-4349-495BFE348BC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16/117</a:t>
            </a:r>
          </a:p>
        </p:txBody>
      </p:sp>
    </p:spTree>
    <p:extLst>
      <p:ext uri="{BB962C8B-B14F-4D97-AF65-F5344CB8AC3E}">
        <p14:creationId xmlns:p14="http://schemas.microsoft.com/office/powerpoint/2010/main" val="72069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A069E-6285-449A-53A1-01AE3289D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208F7-5946-E56B-9132-7A22436885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17/117</a:t>
            </a:r>
          </a:p>
        </p:txBody>
      </p:sp>
    </p:spTree>
    <p:extLst>
      <p:ext uri="{BB962C8B-B14F-4D97-AF65-F5344CB8AC3E}">
        <p14:creationId xmlns:p14="http://schemas.microsoft.com/office/powerpoint/2010/main" val="345234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224C4-8467-0981-F8EF-B75BF3EF5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83D65A-36EA-63F6-6E4E-4DF4D5177E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18/117</a:t>
            </a:r>
          </a:p>
        </p:txBody>
      </p:sp>
    </p:spTree>
    <p:extLst>
      <p:ext uri="{BB962C8B-B14F-4D97-AF65-F5344CB8AC3E}">
        <p14:creationId xmlns:p14="http://schemas.microsoft.com/office/powerpoint/2010/main" val="71537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1AB2A-F4EE-F2AC-7CDA-786AC591F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D89DEA-96FE-E941-77B7-A1271F0A7E4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19/117</a:t>
            </a:r>
          </a:p>
        </p:txBody>
      </p:sp>
    </p:spTree>
    <p:extLst>
      <p:ext uri="{BB962C8B-B14F-4D97-AF65-F5344CB8AC3E}">
        <p14:creationId xmlns:p14="http://schemas.microsoft.com/office/powerpoint/2010/main" val="402904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3629C-6971-3DE3-9B48-00DC55EBE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1E9916-03C3-77BC-0CC2-66A7E65F131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2/117</a:t>
            </a:r>
          </a:p>
        </p:txBody>
      </p:sp>
    </p:spTree>
    <p:extLst>
      <p:ext uri="{BB962C8B-B14F-4D97-AF65-F5344CB8AC3E}">
        <p14:creationId xmlns:p14="http://schemas.microsoft.com/office/powerpoint/2010/main" val="25940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D4355D-FD19-C6DA-35CD-CC49DC5E1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93B85-A368-DE99-D915-3C69A10CB8D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20/117</a:t>
            </a:r>
          </a:p>
        </p:txBody>
      </p:sp>
    </p:spTree>
    <p:extLst>
      <p:ext uri="{BB962C8B-B14F-4D97-AF65-F5344CB8AC3E}">
        <p14:creationId xmlns:p14="http://schemas.microsoft.com/office/powerpoint/2010/main" val="52220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25FFF-C8FB-0027-B37C-C7DCF1237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CAC9B1-4B77-C14B-99CC-684E10264AC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21/117</a:t>
            </a:r>
          </a:p>
        </p:txBody>
      </p:sp>
    </p:spTree>
    <p:extLst>
      <p:ext uri="{BB962C8B-B14F-4D97-AF65-F5344CB8AC3E}">
        <p14:creationId xmlns:p14="http://schemas.microsoft.com/office/powerpoint/2010/main" val="220423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9FEEF4-C744-1F8D-1545-F00E3A29C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CF9B9E-1890-5A37-7822-92805F15CF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22/117</a:t>
            </a:r>
          </a:p>
        </p:txBody>
      </p:sp>
    </p:spTree>
    <p:extLst>
      <p:ext uri="{BB962C8B-B14F-4D97-AF65-F5344CB8AC3E}">
        <p14:creationId xmlns:p14="http://schemas.microsoft.com/office/powerpoint/2010/main" val="313111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7109F7-28D4-50E1-3370-BBEFCB4AB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275E64-D93A-CBFB-2F33-0ED7EAA56A6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23/117</a:t>
            </a:r>
          </a:p>
        </p:txBody>
      </p:sp>
    </p:spTree>
    <p:extLst>
      <p:ext uri="{BB962C8B-B14F-4D97-AF65-F5344CB8AC3E}">
        <p14:creationId xmlns:p14="http://schemas.microsoft.com/office/powerpoint/2010/main" val="273680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205A7-BB62-5E2A-0C0A-0F5E04CDF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EECAE-B99F-9AA8-230B-F9AC1AB2967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24/117</a:t>
            </a:r>
          </a:p>
        </p:txBody>
      </p:sp>
    </p:spTree>
    <p:extLst>
      <p:ext uri="{BB962C8B-B14F-4D97-AF65-F5344CB8AC3E}">
        <p14:creationId xmlns:p14="http://schemas.microsoft.com/office/powerpoint/2010/main" val="369448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7B9BD-7E72-4DA3-53ED-6565E63E4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3E0F5-1C42-08D6-EEB6-D8B887F01AA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25/117</a:t>
            </a:r>
          </a:p>
        </p:txBody>
      </p:sp>
    </p:spTree>
    <p:extLst>
      <p:ext uri="{BB962C8B-B14F-4D97-AF65-F5344CB8AC3E}">
        <p14:creationId xmlns:p14="http://schemas.microsoft.com/office/powerpoint/2010/main" val="306169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9C9A0-8DEE-5A8C-89D9-F289FC621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5CCACE-408D-CC66-A590-864289ED32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26/117</a:t>
            </a:r>
          </a:p>
        </p:txBody>
      </p:sp>
    </p:spTree>
    <p:extLst>
      <p:ext uri="{BB962C8B-B14F-4D97-AF65-F5344CB8AC3E}">
        <p14:creationId xmlns:p14="http://schemas.microsoft.com/office/powerpoint/2010/main" val="160668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AA9CB-5BE8-51BA-F902-AFE5CB125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734D6C-32BC-E91A-CFC8-BCCDF7A3246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27/117</a:t>
            </a:r>
          </a:p>
        </p:txBody>
      </p:sp>
    </p:spTree>
    <p:extLst>
      <p:ext uri="{BB962C8B-B14F-4D97-AF65-F5344CB8AC3E}">
        <p14:creationId xmlns:p14="http://schemas.microsoft.com/office/powerpoint/2010/main" val="382675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98518-9064-0155-C0CC-5DBB9E6D9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1DEB76-B162-77CF-A2D4-09F96873F8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28/117</a:t>
            </a:r>
          </a:p>
        </p:txBody>
      </p:sp>
    </p:spTree>
    <p:extLst>
      <p:ext uri="{BB962C8B-B14F-4D97-AF65-F5344CB8AC3E}">
        <p14:creationId xmlns:p14="http://schemas.microsoft.com/office/powerpoint/2010/main" val="288181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5ED1D-BED7-4744-10BC-5362AC8DA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ED40C2-7C22-FDD4-E076-AFAE640001D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29/117</a:t>
            </a:r>
          </a:p>
        </p:txBody>
      </p:sp>
    </p:spTree>
    <p:extLst>
      <p:ext uri="{BB962C8B-B14F-4D97-AF65-F5344CB8AC3E}">
        <p14:creationId xmlns:p14="http://schemas.microsoft.com/office/powerpoint/2010/main" val="81058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68840B-9AC1-7D43-2DC8-B8EBAA401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3C5E1-2714-2BBE-B489-3B315521AE5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3/117</a:t>
            </a:r>
          </a:p>
        </p:txBody>
      </p:sp>
    </p:spTree>
    <p:extLst>
      <p:ext uri="{BB962C8B-B14F-4D97-AF65-F5344CB8AC3E}">
        <p14:creationId xmlns:p14="http://schemas.microsoft.com/office/powerpoint/2010/main" val="95111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94FAD-6AB2-2A12-530A-6DB04A512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3D05A2-BAE9-8D8C-A00A-786A725C42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30/117</a:t>
            </a:r>
          </a:p>
        </p:txBody>
      </p:sp>
    </p:spTree>
    <p:extLst>
      <p:ext uri="{BB962C8B-B14F-4D97-AF65-F5344CB8AC3E}">
        <p14:creationId xmlns:p14="http://schemas.microsoft.com/office/powerpoint/2010/main" val="227405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B658BF-BFED-3700-CEB2-430974065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13275-4930-C197-A444-5DC465D8194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31/117</a:t>
            </a:r>
          </a:p>
        </p:txBody>
      </p:sp>
    </p:spTree>
    <p:extLst>
      <p:ext uri="{BB962C8B-B14F-4D97-AF65-F5344CB8AC3E}">
        <p14:creationId xmlns:p14="http://schemas.microsoft.com/office/powerpoint/2010/main" val="136943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2AE55-4B53-0172-7AE9-597CDE921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70292E-32CA-8629-5EFC-B3D127442D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32/117</a:t>
            </a:r>
          </a:p>
        </p:txBody>
      </p:sp>
    </p:spTree>
    <p:extLst>
      <p:ext uri="{BB962C8B-B14F-4D97-AF65-F5344CB8AC3E}">
        <p14:creationId xmlns:p14="http://schemas.microsoft.com/office/powerpoint/2010/main" val="108075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73AE6-CDB7-C6D3-DEB5-D54351CFD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FFB1B-282E-29AB-B19C-BC4B2117FE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33/117</a:t>
            </a:r>
          </a:p>
        </p:txBody>
      </p:sp>
    </p:spTree>
    <p:extLst>
      <p:ext uri="{BB962C8B-B14F-4D97-AF65-F5344CB8AC3E}">
        <p14:creationId xmlns:p14="http://schemas.microsoft.com/office/powerpoint/2010/main" val="365788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C7647-DFAB-19C0-6573-2020D8C53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594E3D-F75C-3B5A-99B2-806BE2E447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34/117</a:t>
            </a:r>
          </a:p>
        </p:txBody>
      </p:sp>
    </p:spTree>
    <p:extLst>
      <p:ext uri="{BB962C8B-B14F-4D97-AF65-F5344CB8AC3E}">
        <p14:creationId xmlns:p14="http://schemas.microsoft.com/office/powerpoint/2010/main" val="228080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B0F45-81F3-1D1F-E4C9-F7D6A4296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080A61-1E87-12FD-8989-04A41A2673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35/117</a:t>
            </a:r>
          </a:p>
        </p:txBody>
      </p:sp>
    </p:spTree>
    <p:extLst>
      <p:ext uri="{BB962C8B-B14F-4D97-AF65-F5344CB8AC3E}">
        <p14:creationId xmlns:p14="http://schemas.microsoft.com/office/powerpoint/2010/main" val="3302709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D79CC-E616-AD09-55C5-DDA38EA0A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C034E6-B025-F70F-2E98-9D664FA002A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36/117</a:t>
            </a:r>
          </a:p>
        </p:txBody>
      </p:sp>
    </p:spTree>
    <p:extLst>
      <p:ext uri="{BB962C8B-B14F-4D97-AF65-F5344CB8AC3E}">
        <p14:creationId xmlns:p14="http://schemas.microsoft.com/office/powerpoint/2010/main" val="368258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5DB56-F9BC-3D9A-16E2-64562BF9B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E4AD65-7999-520F-A6B3-CC0CCECC7D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37/117</a:t>
            </a:r>
          </a:p>
        </p:txBody>
      </p:sp>
    </p:spTree>
    <p:extLst>
      <p:ext uri="{BB962C8B-B14F-4D97-AF65-F5344CB8AC3E}">
        <p14:creationId xmlns:p14="http://schemas.microsoft.com/office/powerpoint/2010/main" val="26619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4C1E8B-0820-5BD8-EA1F-00B57290F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8ED613-045D-A663-7D5C-13FCE11C55D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38/117</a:t>
            </a:r>
          </a:p>
        </p:txBody>
      </p:sp>
    </p:spTree>
    <p:extLst>
      <p:ext uri="{BB962C8B-B14F-4D97-AF65-F5344CB8AC3E}">
        <p14:creationId xmlns:p14="http://schemas.microsoft.com/office/powerpoint/2010/main" val="235828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4069F-9031-5741-94D1-88B8DEAE7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87B386-68D5-39FE-D0F0-42B4BDCC77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39/117</a:t>
            </a:r>
          </a:p>
        </p:txBody>
      </p:sp>
    </p:spTree>
    <p:extLst>
      <p:ext uri="{BB962C8B-B14F-4D97-AF65-F5344CB8AC3E}">
        <p14:creationId xmlns:p14="http://schemas.microsoft.com/office/powerpoint/2010/main" val="25993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47064-9A92-C535-1848-59F99D13A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D7E79-CE99-5EF3-9415-0FD97B88CD6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4/117</a:t>
            </a:r>
          </a:p>
        </p:txBody>
      </p:sp>
    </p:spTree>
    <p:extLst>
      <p:ext uri="{BB962C8B-B14F-4D97-AF65-F5344CB8AC3E}">
        <p14:creationId xmlns:p14="http://schemas.microsoft.com/office/powerpoint/2010/main" val="97193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ECE07-1A35-3D55-B12C-4DBFF067E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0"/>
            <a:ext cx="3730752" cy="2414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5CD130-F9D9-9DC5-9324-5C78DD90C6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40/117</a:t>
            </a:r>
          </a:p>
        </p:txBody>
      </p:sp>
    </p:spTree>
    <p:extLst>
      <p:ext uri="{BB962C8B-B14F-4D97-AF65-F5344CB8AC3E}">
        <p14:creationId xmlns:p14="http://schemas.microsoft.com/office/powerpoint/2010/main" val="52689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12DD20-7EBB-9BE2-425B-3F4417DDB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392BE5-DB61-8D33-3F67-7FA05126EB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41/117</a:t>
            </a:r>
          </a:p>
        </p:txBody>
      </p:sp>
    </p:spTree>
    <p:extLst>
      <p:ext uri="{BB962C8B-B14F-4D97-AF65-F5344CB8AC3E}">
        <p14:creationId xmlns:p14="http://schemas.microsoft.com/office/powerpoint/2010/main" val="159249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66FDFE-BBA4-ECBE-7CBC-54DF666C5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9F9FF5-C40B-EE5D-750E-92FB7B3C3B0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42/117</a:t>
            </a:r>
          </a:p>
        </p:txBody>
      </p:sp>
    </p:spTree>
    <p:extLst>
      <p:ext uri="{BB962C8B-B14F-4D97-AF65-F5344CB8AC3E}">
        <p14:creationId xmlns:p14="http://schemas.microsoft.com/office/powerpoint/2010/main" val="262359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B9AD1C-06AF-C93C-EA6E-52944F237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32E95-B385-CCD5-6B81-2C28E45EE53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43/117</a:t>
            </a:r>
          </a:p>
        </p:txBody>
      </p:sp>
    </p:spTree>
    <p:extLst>
      <p:ext uri="{BB962C8B-B14F-4D97-AF65-F5344CB8AC3E}">
        <p14:creationId xmlns:p14="http://schemas.microsoft.com/office/powerpoint/2010/main" val="24261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C97F1-3CE9-8B65-DB46-741CDC24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C9A468-9D5C-BCE6-CB80-4837DB81299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44/117</a:t>
            </a:r>
          </a:p>
        </p:txBody>
      </p:sp>
    </p:spTree>
    <p:extLst>
      <p:ext uri="{BB962C8B-B14F-4D97-AF65-F5344CB8AC3E}">
        <p14:creationId xmlns:p14="http://schemas.microsoft.com/office/powerpoint/2010/main" val="376158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D1702C-9E9F-B8B0-8F66-270B09C12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347E05-BF7B-B837-E37F-556C7C20D1D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45/117</a:t>
            </a:r>
          </a:p>
        </p:txBody>
      </p:sp>
    </p:spTree>
    <p:extLst>
      <p:ext uri="{BB962C8B-B14F-4D97-AF65-F5344CB8AC3E}">
        <p14:creationId xmlns:p14="http://schemas.microsoft.com/office/powerpoint/2010/main" val="170681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3FD42-F571-DDD8-2AB4-DF97DDFEE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97" y="0"/>
            <a:ext cx="43838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5C5F0F-4194-D335-A2E7-96C2550BAB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46/117</a:t>
            </a:r>
          </a:p>
        </p:txBody>
      </p:sp>
    </p:spTree>
    <p:extLst>
      <p:ext uri="{BB962C8B-B14F-4D97-AF65-F5344CB8AC3E}">
        <p14:creationId xmlns:p14="http://schemas.microsoft.com/office/powerpoint/2010/main" val="8387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91147-DA9A-FBBE-1F00-5C9D9A54C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937377-8CD8-97D6-38FC-426D84353E5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47/117</a:t>
            </a:r>
          </a:p>
        </p:txBody>
      </p:sp>
    </p:spTree>
    <p:extLst>
      <p:ext uri="{BB962C8B-B14F-4D97-AF65-F5344CB8AC3E}">
        <p14:creationId xmlns:p14="http://schemas.microsoft.com/office/powerpoint/2010/main" val="153979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84F61-E2EB-1D26-0D86-A72B57A3F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2EB686-C2F5-BFB6-1594-D3B25CAAA15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48/117</a:t>
            </a:r>
          </a:p>
        </p:txBody>
      </p:sp>
    </p:spTree>
    <p:extLst>
      <p:ext uri="{BB962C8B-B14F-4D97-AF65-F5344CB8AC3E}">
        <p14:creationId xmlns:p14="http://schemas.microsoft.com/office/powerpoint/2010/main" val="416779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2C212-53FB-397C-4836-128AA9533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7D9DF3-D603-01FC-F97C-86269DB5FD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49/117</a:t>
            </a:r>
          </a:p>
        </p:txBody>
      </p:sp>
    </p:spTree>
    <p:extLst>
      <p:ext uri="{BB962C8B-B14F-4D97-AF65-F5344CB8AC3E}">
        <p14:creationId xmlns:p14="http://schemas.microsoft.com/office/powerpoint/2010/main" val="391891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FE77E-6390-F570-8F86-5A44643C2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C34E56-EA54-17AE-0E64-BFDC51BE42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5/117</a:t>
            </a:r>
          </a:p>
        </p:txBody>
      </p:sp>
    </p:spTree>
    <p:extLst>
      <p:ext uri="{BB962C8B-B14F-4D97-AF65-F5344CB8AC3E}">
        <p14:creationId xmlns:p14="http://schemas.microsoft.com/office/powerpoint/2010/main" val="422034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905EA-6695-CFDF-00B6-9FAD952F4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DAD317-915B-F913-2B93-25B228848A8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50/117</a:t>
            </a:r>
          </a:p>
        </p:txBody>
      </p:sp>
    </p:spTree>
    <p:extLst>
      <p:ext uri="{BB962C8B-B14F-4D97-AF65-F5344CB8AC3E}">
        <p14:creationId xmlns:p14="http://schemas.microsoft.com/office/powerpoint/2010/main" val="303752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53DF7B-F92E-1BC8-35AB-44FF32652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DDA194-6579-34B9-18B1-655486B36C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51/117</a:t>
            </a:r>
          </a:p>
        </p:txBody>
      </p:sp>
    </p:spTree>
    <p:extLst>
      <p:ext uri="{BB962C8B-B14F-4D97-AF65-F5344CB8AC3E}">
        <p14:creationId xmlns:p14="http://schemas.microsoft.com/office/powerpoint/2010/main" val="151870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ABF82-C218-023D-32F6-12E345187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ABFCA9-1146-147E-5F1F-1F8F784DBFB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52/117</a:t>
            </a:r>
          </a:p>
        </p:txBody>
      </p:sp>
    </p:spTree>
    <p:extLst>
      <p:ext uri="{BB962C8B-B14F-4D97-AF65-F5344CB8AC3E}">
        <p14:creationId xmlns:p14="http://schemas.microsoft.com/office/powerpoint/2010/main" val="60710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1F6E1-603B-61C7-D2F4-C7CDEAFA1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F151FC-DB7F-30B5-B59C-1FFEDE6CD12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53/117</a:t>
            </a:r>
          </a:p>
        </p:txBody>
      </p:sp>
    </p:spTree>
    <p:extLst>
      <p:ext uri="{BB962C8B-B14F-4D97-AF65-F5344CB8AC3E}">
        <p14:creationId xmlns:p14="http://schemas.microsoft.com/office/powerpoint/2010/main" val="24688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8CDEC-5469-6378-24E1-9F0D0D2BB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FFF016-CE77-D0EB-F78D-0EC2A7D77C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54/117</a:t>
            </a:r>
          </a:p>
        </p:txBody>
      </p:sp>
    </p:spTree>
    <p:extLst>
      <p:ext uri="{BB962C8B-B14F-4D97-AF65-F5344CB8AC3E}">
        <p14:creationId xmlns:p14="http://schemas.microsoft.com/office/powerpoint/2010/main" val="264771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6DC66-3CE5-8E28-7392-AAACCA093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B80EDF-308E-4EFA-58F3-7A6D6A08651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55/117</a:t>
            </a:r>
          </a:p>
        </p:txBody>
      </p:sp>
    </p:spTree>
    <p:extLst>
      <p:ext uri="{BB962C8B-B14F-4D97-AF65-F5344CB8AC3E}">
        <p14:creationId xmlns:p14="http://schemas.microsoft.com/office/powerpoint/2010/main" val="360472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DEB03-2709-1FDE-E8C5-F2CB97D0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FDF068-C6A1-A236-501D-D75846739FD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56/117</a:t>
            </a:r>
          </a:p>
        </p:txBody>
      </p:sp>
    </p:spTree>
    <p:extLst>
      <p:ext uri="{BB962C8B-B14F-4D97-AF65-F5344CB8AC3E}">
        <p14:creationId xmlns:p14="http://schemas.microsoft.com/office/powerpoint/2010/main" val="227941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4E0C7-BA47-A013-D3DE-DAD0EC3D1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F202A0-3CA5-20FA-D432-3980034ADC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57/117</a:t>
            </a:r>
          </a:p>
        </p:txBody>
      </p:sp>
    </p:spTree>
    <p:extLst>
      <p:ext uri="{BB962C8B-B14F-4D97-AF65-F5344CB8AC3E}">
        <p14:creationId xmlns:p14="http://schemas.microsoft.com/office/powerpoint/2010/main" val="250744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AD860-6FD1-A277-B50A-C9FFD4C4A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F419E-89CC-9867-5AB1-D902439ADBE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58/117</a:t>
            </a:r>
          </a:p>
        </p:txBody>
      </p:sp>
    </p:spTree>
    <p:extLst>
      <p:ext uri="{BB962C8B-B14F-4D97-AF65-F5344CB8AC3E}">
        <p14:creationId xmlns:p14="http://schemas.microsoft.com/office/powerpoint/2010/main" val="231403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369892-448C-89CB-F02E-79F326CFA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694EA6-5888-9B8F-6560-237A6ACB9D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59/117</a:t>
            </a:r>
          </a:p>
        </p:txBody>
      </p:sp>
    </p:spTree>
    <p:extLst>
      <p:ext uri="{BB962C8B-B14F-4D97-AF65-F5344CB8AC3E}">
        <p14:creationId xmlns:p14="http://schemas.microsoft.com/office/powerpoint/2010/main" val="221754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13685-FB1D-F648-2711-43BDAE9C6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D24B84-6E6A-4143-F4CB-D4C052DCF4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6/117</a:t>
            </a:r>
          </a:p>
        </p:txBody>
      </p:sp>
    </p:spTree>
    <p:extLst>
      <p:ext uri="{BB962C8B-B14F-4D97-AF65-F5344CB8AC3E}">
        <p14:creationId xmlns:p14="http://schemas.microsoft.com/office/powerpoint/2010/main" val="195374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5EC6F-DC29-FD83-C821-1B6583010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926721-18C3-4E30-C4D4-4ED375FCD74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60/117</a:t>
            </a:r>
          </a:p>
        </p:txBody>
      </p:sp>
    </p:spTree>
    <p:extLst>
      <p:ext uri="{BB962C8B-B14F-4D97-AF65-F5344CB8AC3E}">
        <p14:creationId xmlns:p14="http://schemas.microsoft.com/office/powerpoint/2010/main" val="272499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EC65C-C705-5994-D618-ACD00C15A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0DD0D0-E247-8D1E-89BE-9E079CEE726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61/117</a:t>
            </a:r>
          </a:p>
        </p:txBody>
      </p:sp>
    </p:spTree>
    <p:extLst>
      <p:ext uri="{BB962C8B-B14F-4D97-AF65-F5344CB8AC3E}">
        <p14:creationId xmlns:p14="http://schemas.microsoft.com/office/powerpoint/2010/main" val="278920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6973F-4017-29FE-663E-7BEE88BE0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B99616-A76E-D03C-C0F2-F0D90FB779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62/117</a:t>
            </a:r>
          </a:p>
        </p:txBody>
      </p:sp>
    </p:spTree>
    <p:extLst>
      <p:ext uri="{BB962C8B-B14F-4D97-AF65-F5344CB8AC3E}">
        <p14:creationId xmlns:p14="http://schemas.microsoft.com/office/powerpoint/2010/main" val="220414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08E990-E6B7-41E8-DEA2-31BB7C1AA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98817-4848-338A-8951-D68933AA50E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63/117</a:t>
            </a:r>
          </a:p>
        </p:txBody>
      </p:sp>
    </p:spTree>
    <p:extLst>
      <p:ext uri="{BB962C8B-B14F-4D97-AF65-F5344CB8AC3E}">
        <p14:creationId xmlns:p14="http://schemas.microsoft.com/office/powerpoint/2010/main" val="359193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71DC5-19B5-623A-67B2-7915B5ADF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F0D3D3-3752-EDFF-4731-2D8322F008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64/117</a:t>
            </a:r>
          </a:p>
        </p:txBody>
      </p:sp>
    </p:spTree>
    <p:extLst>
      <p:ext uri="{BB962C8B-B14F-4D97-AF65-F5344CB8AC3E}">
        <p14:creationId xmlns:p14="http://schemas.microsoft.com/office/powerpoint/2010/main" val="341960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2BC55-70D3-2AA0-FE18-ED79F698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5F4D33-C04A-D9D9-E67D-056E9B9B16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65/117</a:t>
            </a:r>
          </a:p>
        </p:txBody>
      </p:sp>
    </p:spTree>
    <p:extLst>
      <p:ext uri="{BB962C8B-B14F-4D97-AF65-F5344CB8AC3E}">
        <p14:creationId xmlns:p14="http://schemas.microsoft.com/office/powerpoint/2010/main" val="109532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DF67A4-662C-11B7-0800-098668835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C297CA-262C-EF45-A6F7-88AEEEB07A0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66/117</a:t>
            </a:r>
          </a:p>
        </p:txBody>
      </p:sp>
    </p:spTree>
    <p:extLst>
      <p:ext uri="{BB962C8B-B14F-4D97-AF65-F5344CB8AC3E}">
        <p14:creationId xmlns:p14="http://schemas.microsoft.com/office/powerpoint/2010/main" val="195895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CD537-615C-26EC-9BB5-D3549C0CA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074473-875E-F518-9489-175799EB4DE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67/117</a:t>
            </a:r>
          </a:p>
        </p:txBody>
      </p:sp>
    </p:spTree>
    <p:extLst>
      <p:ext uri="{BB962C8B-B14F-4D97-AF65-F5344CB8AC3E}">
        <p14:creationId xmlns:p14="http://schemas.microsoft.com/office/powerpoint/2010/main" val="224473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9F570-1518-52E7-3750-E7E15C20D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A60575-7293-BB59-7219-9C1AB9AAC2A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68/117</a:t>
            </a:r>
          </a:p>
        </p:txBody>
      </p:sp>
    </p:spTree>
    <p:extLst>
      <p:ext uri="{BB962C8B-B14F-4D97-AF65-F5344CB8AC3E}">
        <p14:creationId xmlns:p14="http://schemas.microsoft.com/office/powerpoint/2010/main" val="310744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A1277A-B00E-1415-D4A6-37641B46E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EF5EBC-2DE1-FADC-FFD2-2E701A4EC3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69/117</a:t>
            </a:r>
          </a:p>
        </p:txBody>
      </p:sp>
    </p:spTree>
    <p:extLst>
      <p:ext uri="{BB962C8B-B14F-4D97-AF65-F5344CB8AC3E}">
        <p14:creationId xmlns:p14="http://schemas.microsoft.com/office/powerpoint/2010/main" val="178022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83689-3038-FE84-5AC1-24C5B9ECC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9FAA22-EBA9-960D-5BA6-A7FBBA8651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7/117</a:t>
            </a:r>
          </a:p>
        </p:txBody>
      </p:sp>
    </p:spTree>
    <p:extLst>
      <p:ext uri="{BB962C8B-B14F-4D97-AF65-F5344CB8AC3E}">
        <p14:creationId xmlns:p14="http://schemas.microsoft.com/office/powerpoint/2010/main" val="83750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36170-A445-A713-92D5-C48B8B013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489E2-8559-0BA4-52B1-8F01BF25D0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70/117</a:t>
            </a:r>
          </a:p>
        </p:txBody>
      </p:sp>
    </p:spTree>
    <p:extLst>
      <p:ext uri="{BB962C8B-B14F-4D97-AF65-F5344CB8AC3E}">
        <p14:creationId xmlns:p14="http://schemas.microsoft.com/office/powerpoint/2010/main" val="201164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B25DC-E448-F3FD-89A5-89546628E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80" y="0"/>
            <a:ext cx="50314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42ECE3-E3F0-82BF-CEE9-580B97AA25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71/117</a:t>
            </a:r>
          </a:p>
        </p:txBody>
      </p:sp>
    </p:spTree>
    <p:extLst>
      <p:ext uri="{BB962C8B-B14F-4D97-AF65-F5344CB8AC3E}">
        <p14:creationId xmlns:p14="http://schemas.microsoft.com/office/powerpoint/2010/main" val="71511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0E82D-42CA-B3D5-7EC7-D548D6E7B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52B82B-A2B1-2C43-A055-383814C8D7A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72/117</a:t>
            </a:r>
          </a:p>
        </p:txBody>
      </p:sp>
    </p:spTree>
    <p:extLst>
      <p:ext uri="{BB962C8B-B14F-4D97-AF65-F5344CB8AC3E}">
        <p14:creationId xmlns:p14="http://schemas.microsoft.com/office/powerpoint/2010/main" val="139384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EC176-4F6C-7B21-57D5-A8E273A40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4C067-1F57-7E39-845D-FE9E34A407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73/117</a:t>
            </a:r>
          </a:p>
        </p:txBody>
      </p:sp>
    </p:spTree>
    <p:extLst>
      <p:ext uri="{BB962C8B-B14F-4D97-AF65-F5344CB8AC3E}">
        <p14:creationId xmlns:p14="http://schemas.microsoft.com/office/powerpoint/2010/main" val="342635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DDCD8-FBF9-36E7-E2ED-8CA24FCB2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FEE311-DE07-0839-FE9B-48B875675B2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74/117</a:t>
            </a:r>
          </a:p>
        </p:txBody>
      </p:sp>
    </p:spTree>
    <p:extLst>
      <p:ext uri="{BB962C8B-B14F-4D97-AF65-F5344CB8AC3E}">
        <p14:creationId xmlns:p14="http://schemas.microsoft.com/office/powerpoint/2010/main" val="250984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63FF6-E9D4-81C6-DD16-7F74667CA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83DB8-8B42-1B89-7016-B38B755896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75/117</a:t>
            </a:r>
          </a:p>
        </p:txBody>
      </p:sp>
    </p:spTree>
    <p:extLst>
      <p:ext uri="{BB962C8B-B14F-4D97-AF65-F5344CB8AC3E}">
        <p14:creationId xmlns:p14="http://schemas.microsoft.com/office/powerpoint/2010/main" val="179984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F1B80-FC2E-7BC0-DF22-B6D9550AE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3DA349-A9EA-D961-9B7D-267DD4CF43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76/117</a:t>
            </a:r>
          </a:p>
        </p:txBody>
      </p:sp>
    </p:spTree>
    <p:extLst>
      <p:ext uri="{BB962C8B-B14F-4D97-AF65-F5344CB8AC3E}">
        <p14:creationId xmlns:p14="http://schemas.microsoft.com/office/powerpoint/2010/main" val="138637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54FFA-CCC0-8196-02CB-096060F5B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D43D4-5B87-D0C4-5760-28213C97CDA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77/117</a:t>
            </a:r>
          </a:p>
        </p:txBody>
      </p:sp>
    </p:spTree>
    <p:extLst>
      <p:ext uri="{BB962C8B-B14F-4D97-AF65-F5344CB8AC3E}">
        <p14:creationId xmlns:p14="http://schemas.microsoft.com/office/powerpoint/2010/main" val="120455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B7DCA-1250-D7C7-34CB-BEEEA6C44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47DCD1-6635-85D0-E1FC-F622B8EB5D0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78/117</a:t>
            </a:r>
          </a:p>
        </p:txBody>
      </p:sp>
    </p:spTree>
    <p:extLst>
      <p:ext uri="{BB962C8B-B14F-4D97-AF65-F5344CB8AC3E}">
        <p14:creationId xmlns:p14="http://schemas.microsoft.com/office/powerpoint/2010/main" val="167215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7A0D2-734C-B30E-CAE6-6C799CBCE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F6C4B9-951A-916A-74E0-D9D5F1EC93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79/117</a:t>
            </a:r>
          </a:p>
        </p:txBody>
      </p:sp>
    </p:spTree>
    <p:extLst>
      <p:ext uri="{BB962C8B-B14F-4D97-AF65-F5344CB8AC3E}">
        <p14:creationId xmlns:p14="http://schemas.microsoft.com/office/powerpoint/2010/main" val="422637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6364D-A0AC-B3C8-1920-AA4CF5F34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395BA0-4E6D-7070-1A93-7B53AF18CF9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8/117</a:t>
            </a:r>
          </a:p>
        </p:txBody>
      </p:sp>
    </p:spTree>
    <p:extLst>
      <p:ext uri="{BB962C8B-B14F-4D97-AF65-F5344CB8AC3E}">
        <p14:creationId xmlns:p14="http://schemas.microsoft.com/office/powerpoint/2010/main" val="190967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4AF3B-1AED-F9CA-C12D-2C5AFD50A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00DE1-23F4-21AD-050A-DC1DF4709F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80/117</a:t>
            </a:r>
          </a:p>
        </p:txBody>
      </p:sp>
    </p:spTree>
    <p:extLst>
      <p:ext uri="{BB962C8B-B14F-4D97-AF65-F5344CB8AC3E}">
        <p14:creationId xmlns:p14="http://schemas.microsoft.com/office/powerpoint/2010/main" val="346896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E2128-986A-3E03-74FF-46667C732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DB48C3-693B-B348-67B5-AA6BC55DE62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81/117</a:t>
            </a:r>
          </a:p>
        </p:txBody>
      </p:sp>
    </p:spTree>
    <p:extLst>
      <p:ext uri="{BB962C8B-B14F-4D97-AF65-F5344CB8AC3E}">
        <p14:creationId xmlns:p14="http://schemas.microsoft.com/office/powerpoint/2010/main" val="248675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6362C1-F825-C78D-EAB5-90F14BE16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23696-FFF9-5AAD-0B5C-E19EAA8AF03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82/117</a:t>
            </a:r>
          </a:p>
        </p:txBody>
      </p:sp>
    </p:spTree>
    <p:extLst>
      <p:ext uri="{BB962C8B-B14F-4D97-AF65-F5344CB8AC3E}">
        <p14:creationId xmlns:p14="http://schemas.microsoft.com/office/powerpoint/2010/main" val="77773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E28E9-C0B0-656F-522B-4468227B8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6639FC-660B-43F5-B4A9-122BE6D3655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83/117</a:t>
            </a:r>
          </a:p>
        </p:txBody>
      </p:sp>
    </p:spTree>
    <p:extLst>
      <p:ext uri="{BB962C8B-B14F-4D97-AF65-F5344CB8AC3E}">
        <p14:creationId xmlns:p14="http://schemas.microsoft.com/office/powerpoint/2010/main" val="242052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4AD0-C7A6-2A9B-1309-43E010BE2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23BE3C-CB16-BAFB-FFD6-DE99884D6F8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84/117</a:t>
            </a:r>
          </a:p>
        </p:txBody>
      </p:sp>
    </p:spTree>
    <p:extLst>
      <p:ext uri="{BB962C8B-B14F-4D97-AF65-F5344CB8AC3E}">
        <p14:creationId xmlns:p14="http://schemas.microsoft.com/office/powerpoint/2010/main" val="109395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3138A-05E3-1233-EC20-D438BEA94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7B9A44-4BA7-31C9-30FE-191E0E1B7DD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85/117</a:t>
            </a:r>
          </a:p>
        </p:txBody>
      </p:sp>
    </p:spTree>
    <p:extLst>
      <p:ext uri="{BB962C8B-B14F-4D97-AF65-F5344CB8AC3E}">
        <p14:creationId xmlns:p14="http://schemas.microsoft.com/office/powerpoint/2010/main" val="422849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F5EF9-31DB-F679-5ED0-BBCAB0953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92EA8-2A4A-4250-4D0B-5059085928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86/117</a:t>
            </a:r>
          </a:p>
        </p:txBody>
      </p:sp>
    </p:spTree>
    <p:extLst>
      <p:ext uri="{BB962C8B-B14F-4D97-AF65-F5344CB8AC3E}">
        <p14:creationId xmlns:p14="http://schemas.microsoft.com/office/powerpoint/2010/main" val="69779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C39EA-3A4F-1CD7-344C-F04E731B1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3B93CE-7B0E-1ECB-50BF-9B628D6A92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87/117</a:t>
            </a:r>
          </a:p>
        </p:txBody>
      </p:sp>
    </p:spTree>
    <p:extLst>
      <p:ext uri="{BB962C8B-B14F-4D97-AF65-F5344CB8AC3E}">
        <p14:creationId xmlns:p14="http://schemas.microsoft.com/office/powerpoint/2010/main" val="221667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183FE-4057-493C-49C9-46236D330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D71AF4-219E-4916-EE67-C144AED2A1E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88/117</a:t>
            </a:r>
          </a:p>
        </p:txBody>
      </p:sp>
    </p:spTree>
    <p:extLst>
      <p:ext uri="{BB962C8B-B14F-4D97-AF65-F5344CB8AC3E}">
        <p14:creationId xmlns:p14="http://schemas.microsoft.com/office/powerpoint/2010/main" val="94105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86CE6D-AAFD-CCF2-2B7D-302FC8881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B25F93-3916-DA2A-FE9A-2BF18C3A4A7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89/117</a:t>
            </a:r>
          </a:p>
        </p:txBody>
      </p:sp>
    </p:spTree>
    <p:extLst>
      <p:ext uri="{BB962C8B-B14F-4D97-AF65-F5344CB8AC3E}">
        <p14:creationId xmlns:p14="http://schemas.microsoft.com/office/powerpoint/2010/main" val="360980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41971-70B3-4885-0F1D-A5277A440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5656B-5E8D-151D-FBD2-1DF75F06D08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9/117</a:t>
            </a:r>
          </a:p>
        </p:txBody>
      </p:sp>
    </p:spTree>
    <p:extLst>
      <p:ext uri="{BB962C8B-B14F-4D97-AF65-F5344CB8AC3E}">
        <p14:creationId xmlns:p14="http://schemas.microsoft.com/office/powerpoint/2010/main" val="294643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D4090-00AB-FA6A-310D-222746CF6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05F73-C2A0-03DC-23C5-63977D5C4F5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90/117</a:t>
            </a:r>
          </a:p>
        </p:txBody>
      </p:sp>
    </p:spTree>
    <p:extLst>
      <p:ext uri="{BB962C8B-B14F-4D97-AF65-F5344CB8AC3E}">
        <p14:creationId xmlns:p14="http://schemas.microsoft.com/office/powerpoint/2010/main" val="234850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397BE-7484-DE76-F488-AED52DF4F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2CB864-5244-8C8D-5939-9AA4DEAC72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91/117</a:t>
            </a:r>
          </a:p>
        </p:txBody>
      </p:sp>
    </p:spTree>
    <p:extLst>
      <p:ext uri="{BB962C8B-B14F-4D97-AF65-F5344CB8AC3E}">
        <p14:creationId xmlns:p14="http://schemas.microsoft.com/office/powerpoint/2010/main" val="3871570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F0C5B-28F9-4D1E-51E3-1AA50211C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6BBE36-EA62-EFC0-29C6-37E626A51FD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92/117</a:t>
            </a:r>
          </a:p>
        </p:txBody>
      </p:sp>
    </p:spTree>
    <p:extLst>
      <p:ext uri="{BB962C8B-B14F-4D97-AF65-F5344CB8AC3E}">
        <p14:creationId xmlns:p14="http://schemas.microsoft.com/office/powerpoint/2010/main" val="346635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0444E-2366-9B8E-EE5E-2D26177DD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4098DE-494D-DF31-1107-5758E2C6D4B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93/117</a:t>
            </a:r>
          </a:p>
        </p:txBody>
      </p:sp>
    </p:spTree>
    <p:extLst>
      <p:ext uri="{BB962C8B-B14F-4D97-AF65-F5344CB8AC3E}">
        <p14:creationId xmlns:p14="http://schemas.microsoft.com/office/powerpoint/2010/main" val="423853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E32DC7-9C8C-8298-793C-F9B57C83C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F5C7A3-558E-18AD-504C-6D172DCB4D8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94/117</a:t>
            </a:r>
          </a:p>
        </p:txBody>
      </p:sp>
    </p:spTree>
    <p:extLst>
      <p:ext uri="{BB962C8B-B14F-4D97-AF65-F5344CB8AC3E}">
        <p14:creationId xmlns:p14="http://schemas.microsoft.com/office/powerpoint/2010/main" val="1820769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7D456-1313-1106-53CC-CF4BA0177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0F0C8-77F0-DFFB-CE7E-8D00EBDA91D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95/117</a:t>
            </a:r>
          </a:p>
        </p:txBody>
      </p:sp>
    </p:spTree>
    <p:extLst>
      <p:ext uri="{BB962C8B-B14F-4D97-AF65-F5344CB8AC3E}">
        <p14:creationId xmlns:p14="http://schemas.microsoft.com/office/powerpoint/2010/main" val="311260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879DA-802A-125D-B11F-75477FE9A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96D0B-0383-545F-1EA3-2534290E73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96/117</a:t>
            </a:r>
          </a:p>
        </p:txBody>
      </p:sp>
    </p:spTree>
    <p:extLst>
      <p:ext uri="{BB962C8B-B14F-4D97-AF65-F5344CB8AC3E}">
        <p14:creationId xmlns:p14="http://schemas.microsoft.com/office/powerpoint/2010/main" val="56369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41DCC-F494-7B08-47FC-4F36B9A60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E76CA5-2BBB-0F17-E955-956FB85BE93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97/117</a:t>
            </a:r>
          </a:p>
        </p:txBody>
      </p:sp>
    </p:spTree>
    <p:extLst>
      <p:ext uri="{BB962C8B-B14F-4D97-AF65-F5344CB8AC3E}">
        <p14:creationId xmlns:p14="http://schemas.microsoft.com/office/powerpoint/2010/main" val="14054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58AF3-6BE6-88CD-337D-61C660CE6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A6348A-EC0F-2094-A0F0-9A487B8956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98/117</a:t>
            </a:r>
          </a:p>
        </p:txBody>
      </p:sp>
    </p:spTree>
    <p:extLst>
      <p:ext uri="{BB962C8B-B14F-4D97-AF65-F5344CB8AC3E}">
        <p14:creationId xmlns:p14="http://schemas.microsoft.com/office/powerpoint/2010/main" val="376031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46C16-A2D2-224C-47E9-B87A91C19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4F106-E3EE-3B37-99D3-F5195932D3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99/117</a:t>
            </a:r>
          </a:p>
        </p:txBody>
      </p:sp>
    </p:spTree>
    <p:extLst>
      <p:ext uri="{BB962C8B-B14F-4D97-AF65-F5344CB8AC3E}">
        <p14:creationId xmlns:p14="http://schemas.microsoft.com/office/powerpoint/2010/main" val="106202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828</Words>
  <Application>Microsoft Office PowerPoint</Application>
  <PresentationFormat>Widescreen</PresentationFormat>
  <Paragraphs>352</Paragraphs>
  <Slides>118</Slides>
  <Notes>117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2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2022-10-18T14:57:37Z</dcterms:created>
  <dcterms:modified xsi:type="dcterms:W3CDTF">2022-10-18T14:57:37Z</dcterms:modified>
</cp:coreProperties>
</file>