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8"/>
  </p:notesMasterIdLst>
  <p:sldIdLst>
    <p:sldId id="371" r:id="rId2"/>
    <p:sldId id="370" r:id="rId3"/>
    <p:sldId id="369" r:id="rId4"/>
    <p:sldId id="368" r:id="rId5"/>
    <p:sldId id="367" r:id="rId6"/>
    <p:sldId id="366" r:id="rId7"/>
    <p:sldId id="365" r:id="rId8"/>
    <p:sldId id="364" r:id="rId9"/>
    <p:sldId id="363" r:id="rId10"/>
    <p:sldId id="362" r:id="rId11"/>
    <p:sldId id="361" r:id="rId12"/>
    <p:sldId id="360" r:id="rId13"/>
    <p:sldId id="359" r:id="rId14"/>
    <p:sldId id="358" r:id="rId15"/>
    <p:sldId id="357" r:id="rId16"/>
    <p:sldId id="356" r:id="rId17"/>
    <p:sldId id="355" r:id="rId18"/>
    <p:sldId id="354" r:id="rId19"/>
    <p:sldId id="353" r:id="rId20"/>
    <p:sldId id="352" r:id="rId21"/>
    <p:sldId id="351" r:id="rId22"/>
    <p:sldId id="350" r:id="rId23"/>
    <p:sldId id="349" r:id="rId24"/>
    <p:sldId id="348" r:id="rId25"/>
    <p:sldId id="347" r:id="rId26"/>
    <p:sldId id="346" r:id="rId27"/>
    <p:sldId id="345" r:id="rId28"/>
    <p:sldId id="344" r:id="rId29"/>
    <p:sldId id="343" r:id="rId30"/>
    <p:sldId id="342" r:id="rId31"/>
    <p:sldId id="341" r:id="rId32"/>
    <p:sldId id="340" r:id="rId33"/>
    <p:sldId id="339" r:id="rId34"/>
    <p:sldId id="338" r:id="rId35"/>
    <p:sldId id="337" r:id="rId36"/>
    <p:sldId id="336" r:id="rId37"/>
    <p:sldId id="335" r:id="rId38"/>
    <p:sldId id="334" r:id="rId39"/>
    <p:sldId id="333" r:id="rId40"/>
    <p:sldId id="332" r:id="rId41"/>
    <p:sldId id="331" r:id="rId42"/>
    <p:sldId id="330" r:id="rId43"/>
    <p:sldId id="329" r:id="rId44"/>
    <p:sldId id="328" r:id="rId45"/>
    <p:sldId id="327" r:id="rId46"/>
    <p:sldId id="326" r:id="rId47"/>
    <p:sldId id="325" r:id="rId48"/>
    <p:sldId id="324" r:id="rId49"/>
    <p:sldId id="323" r:id="rId50"/>
    <p:sldId id="322" r:id="rId51"/>
    <p:sldId id="321" r:id="rId52"/>
    <p:sldId id="320" r:id="rId53"/>
    <p:sldId id="319" r:id="rId54"/>
    <p:sldId id="318" r:id="rId55"/>
    <p:sldId id="317" r:id="rId56"/>
    <p:sldId id="316" r:id="rId57"/>
    <p:sldId id="315" r:id="rId58"/>
    <p:sldId id="314" r:id="rId59"/>
    <p:sldId id="313" r:id="rId60"/>
    <p:sldId id="312" r:id="rId61"/>
    <p:sldId id="311" r:id="rId62"/>
    <p:sldId id="310" r:id="rId63"/>
    <p:sldId id="309" r:id="rId64"/>
    <p:sldId id="308" r:id="rId65"/>
    <p:sldId id="307" r:id="rId66"/>
    <p:sldId id="306" r:id="rId67"/>
    <p:sldId id="305" r:id="rId68"/>
    <p:sldId id="304" r:id="rId69"/>
    <p:sldId id="303" r:id="rId70"/>
    <p:sldId id="302" r:id="rId71"/>
    <p:sldId id="301" r:id="rId72"/>
    <p:sldId id="300" r:id="rId73"/>
    <p:sldId id="299" r:id="rId74"/>
    <p:sldId id="298" r:id="rId75"/>
    <p:sldId id="297" r:id="rId76"/>
    <p:sldId id="296" r:id="rId77"/>
    <p:sldId id="295" r:id="rId78"/>
    <p:sldId id="294" r:id="rId79"/>
    <p:sldId id="293" r:id="rId80"/>
    <p:sldId id="292" r:id="rId81"/>
    <p:sldId id="291" r:id="rId82"/>
    <p:sldId id="290" r:id="rId83"/>
    <p:sldId id="289" r:id="rId84"/>
    <p:sldId id="288" r:id="rId85"/>
    <p:sldId id="287" r:id="rId86"/>
    <p:sldId id="286" r:id="rId87"/>
    <p:sldId id="285" r:id="rId88"/>
    <p:sldId id="284" r:id="rId89"/>
    <p:sldId id="283" r:id="rId90"/>
    <p:sldId id="282" r:id="rId91"/>
    <p:sldId id="281" r:id="rId92"/>
    <p:sldId id="280" r:id="rId93"/>
    <p:sldId id="279" r:id="rId94"/>
    <p:sldId id="278" r:id="rId95"/>
    <p:sldId id="277" r:id="rId96"/>
    <p:sldId id="276" r:id="rId97"/>
    <p:sldId id="275" r:id="rId98"/>
    <p:sldId id="274" r:id="rId99"/>
    <p:sldId id="273" r:id="rId100"/>
    <p:sldId id="272" r:id="rId101"/>
    <p:sldId id="271" r:id="rId102"/>
    <p:sldId id="270" r:id="rId103"/>
    <p:sldId id="269" r:id="rId104"/>
    <p:sldId id="268" r:id="rId105"/>
    <p:sldId id="267" r:id="rId106"/>
    <p:sldId id="266" r:id="rId107"/>
    <p:sldId id="265" r:id="rId108"/>
    <p:sldId id="264" r:id="rId109"/>
    <p:sldId id="263" r:id="rId110"/>
    <p:sldId id="262" r:id="rId111"/>
    <p:sldId id="261" r:id="rId112"/>
    <p:sldId id="260" r:id="rId113"/>
    <p:sldId id="259" r:id="rId114"/>
    <p:sldId id="258" r:id="rId115"/>
    <p:sldId id="257" r:id="rId116"/>
    <p:sldId id="256" r:id="rId117"/>
  </p:sldIdLst>
  <p:sldSz cx="12192000" cy="6858000"/>
  <p:notesSz cx="6858000" cy="9144000"/>
  <p:embeddedFontLst>
    <p:embeddedFont>
      <p:font typeface="Calibri" panose="020F0502020204030204" pitchFamily="34" charset="0"/>
      <p:regular r:id="rId119"/>
      <p:bold r:id="rId120"/>
      <p:italic r:id="rId121"/>
      <p:boldItalic r:id="rId122"/>
    </p:embeddedFont>
    <p:embeddedFont>
      <p:font typeface="Calibri Light" panose="020F0302020204030204" pitchFamily="34" charset="0"/>
      <p:regular r:id="rId123"/>
      <p:italic r:id="rId1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5.fntdata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6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font" Target="fonts/font1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2.fntdata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9D788-2186-4EB2-8450-D45618A98AB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C74E0-27D0-4295-AF30-B2D1692DAB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0430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zli2683_poster.jpg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9327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yli4642_poster.jpg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688486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cjiangla_poster.jpg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658821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blin97_poster.jpg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873185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blin222_poster.jpg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727538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blevy23_poster.jpg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875065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alu73_poster.jpg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108964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alough2_poster.jpg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345540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alogan45_poster.jpg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761038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ali629_poster.jpg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965859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aleving_poster.jpg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840994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akwan84_poster.jpg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8281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ykothar_poster.jpg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147583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akhan972_poster.jpg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59954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akha48_poster.jpg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298260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akeogh3_poster.jpg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447959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akazazi_poster.jpg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429602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akarma5_poster.jpg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45424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ajhurani_poster.jpg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8406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yke25_poster.jpg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2666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yjin446_poster.jpg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5154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yjian776_poster.jpg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2797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xli3386_poster.jpg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8216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wlum2_poster.jpg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8231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wliu543_poster.jpg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866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vjoshi43_poster.jpg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5635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tlovisa_poster.jpg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1788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zlaven_poster.jpg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4788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tlo62_poster.jpg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583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tlinden3_poster.jpg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6729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tleitch2_poster.jpg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57573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tkhalid8_poster.jpg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0330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slucian5_poster.jpg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7682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sli2627_poster.jpg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5169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sli2493_poster.jpg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3222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slevy46_poster.jpg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18275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skha7_poster.jpg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6086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skatchab_poster.jpg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934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zkriege_poster.jpg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5859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rlnu3_poster.jpg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9722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rliu546_poster.jpg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444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rliang59_poster.jpg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50496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rleon4_poster.jpg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02625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qli649_poster.jpg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71186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qli462_poster.jpg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60967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pkou2_poster.jpg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53634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pkim94_poster.jpg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65904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nluknar_poster.jpg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06449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nlazaro2_poster.jpg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1122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zkang6_poster.jpg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4573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nkalimer_poster.jpg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96628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njoudrie_poster.jpg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17853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mliu726_poster.jpg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74337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mli2459_poster.jpg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16482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mli2429_poster.jpg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82544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mlessif2_poster.jpg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09649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mlalama2_poster.jpg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42482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mkhal9_poster.jpg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32912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mkapoo2_poster.jpg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39967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mkadri4_poster.jpg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4454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ylu865_poster.jpg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0036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llo48_poster.jpg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08824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lleite2_poster.jpg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1404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klockin2_poster.jpg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6246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kliu369_poster.jpg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86585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klieu2_poster.jpg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47240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kliaskas_poster.jpg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95807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kli663_poster.jpg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45577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klanders_poster.jpg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99003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kkim489_poster.jpg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1462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kkardum_poster.jpg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1088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yliu4524_poster.jpg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95123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jliu2948_poster.jpg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1581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jli3533_poster.jpg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58186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jleun335_poster.jpg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73578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jlemont_poster.jpg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98189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jlee3665_poster.jpg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94884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jlee3333_poster.jpg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88701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jlam467_poster.jpg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90457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jkurian3_poster.jpg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43908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jkhella_poster.jpg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86883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jkekulaw_poster.jpg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8954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ylin776_poster.jpg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7561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ilotfali_poster.jpg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558019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ikumar4_poster.jpg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89135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ikim63_poster.jpg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46255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hlee983_poster.jpg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06000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hle65_poster.jpg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701570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hku4_poster.jpg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05195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hkamboj4_poster.jpg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428338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gliu296_poster.jpg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278080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gli379_poster.jpg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395672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gli294_poster.jpg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7666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ylin767_poster.jpg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792062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glabell_poster.jpg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21974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gkim296_poster.jpg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555829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flabib_poster.jpg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172886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fkamal9_poster.jpg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919068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elo45_poster.jpg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725741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eliu223_poster.jpg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890361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ekim433_poster.jpg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289242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ejohn242_poster.jpg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888166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dlam222_poster.jpg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552642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dkim773_poster.jpg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2749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ylin652_poster.jpg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58982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dkim772_poster.jpg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4913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dkiiduma_poster.jpg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657997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dkatz22_poster.jpg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518302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cluo73_poster.jpg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411569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cloo5_poster.jpg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484273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cliu667_poster.jpg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684029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cli945_poster.jpg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031305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clee2222_poster.jpg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761773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clalama_poster.jpg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092750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ckan33_poster.jpg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6179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4EE04-E127-1FED-81A0-F070C3D73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EE5261-C36D-E636-658C-4D7177653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03092-4D09-9974-8F8E-9995A7D8C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E42E-C98F-47D5-AA7C-A20CB25FC59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71912-42C0-E852-D9B9-5E588B0A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829F9-C936-E826-740B-CF7B2DD31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D2F6-54A9-4753-855C-B6D21A9E19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5008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5E25-FDAB-6F11-0EE2-FBFE0955F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1FAD6-42BC-A356-732B-9EF3209E8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65D44-D89A-6E19-FE00-51C3E05B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E42E-C98F-47D5-AA7C-A20CB25FC59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C9BCE-D051-B22C-BF4B-0A0C7C89D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394D4-1A8E-52C1-7BC0-1E245672D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D2F6-54A9-4753-855C-B6D21A9E19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771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3BF2B0-2C5C-81A1-B3A9-3F738814E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4C48E-62EE-EEFC-2BFE-B376D82E5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E9E6C-FA38-800B-281E-2167D20C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E42E-C98F-47D5-AA7C-A20CB25FC59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24C41-55EB-32AA-C6A8-0D8B49994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DE9EF-9EC1-AAC7-482B-73D17956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D2F6-54A9-4753-855C-B6D21A9E19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8647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E5942-23C2-0828-2CFA-10CB76C32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921AE-4A51-5AE8-F0A7-C1C6F2BD7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28855-8FD9-2D84-3B25-0F29A7A4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E42E-C98F-47D5-AA7C-A20CB25FC59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28963-80C1-CB26-FB50-5418553E0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8C708-B74A-654C-C98E-9B826A487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D2F6-54A9-4753-855C-B6D21A9E19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429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5B3A-7BBD-CDF9-0FFF-F015AC3EF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607D2-24A4-04F3-5889-C043133B9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B819F-E302-6915-BB57-B8BDAA381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E42E-C98F-47D5-AA7C-A20CB25FC59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5E236-7AD6-F1B1-CFE1-FA98E408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3BCD6-CD59-7574-3B4E-69BB5F7D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D2F6-54A9-4753-855C-B6D21A9E19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960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A1A0C-352E-2796-FE24-4B51637AB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99B4C-5948-B696-88EE-42A1B83F1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99181-ACF8-0700-EAF8-20014FB12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D6AA7-26CA-C502-2173-DD8C1EBE6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E42E-C98F-47D5-AA7C-A20CB25FC59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62078-3B82-0E70-9F6B-FE0203830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18471-1FF8-FDAB-71BF-D6458687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D2F6-54A9-4753-855C-B6D21A9E19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065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6875-5D31-F734-792F-D102C5C8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9B512-7305-06B1-C918-7D156C9D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D0415-C8EA-763D-E60D-CB8AEF758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2A0EE7-DFE0-8FF2-9BD3-B066DDBDE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57B24C-F13C-F457-C579-8DCB20E2E2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B94242-8301-C35A-1BF2-F1C0B9D20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E42E-C98F-47D5-AA7C-A20CB25FC59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E4AB6F-1A71-DDCC-34FE-8ACB20339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3E3D42-3009-DC59-6892-3F1A7A105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D2F6-54A9-4753-855C-B6D21A9E19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381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294A1-26DB-5CB2-9EA2-8714025A0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54E73-6C7F-0D2A-2816-5073C44E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E42E-C98F-47D5-AA7C-A20CB25FC59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E247DF-4AEC-9580-1483-052D2EF9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A24AF4-8F70-7B90-3D27-2B7246C2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D2F6-54A9-4753-855C-B6D21A9E19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873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D74D98-0712-2EAD-7FFF-8B24593F7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E42E-C98F-47D5-AA7C-A20CB25FC59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B7699D-8E45-0BBA-E0BE-4A53308C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8D94D-EAAA-F72E-7546-A275775B2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D2F6-54A9-4753-855C-B6D21A9E19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1402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FC880-F12D-0DD7-697B-0D79C6EF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F2A77-F5AC-7C38-C737-A6E3640CA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FAF3A-5157-27E7-A6CC-453FCDDD1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9CB52-77DC-5624-7B08-C04729AD5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E42E-C98F-47D5-AA7C-A20CB25FC59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87EA1-F19A-0885-3EFF-1DB0044FF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536DF-6E00-3D2D-3CDF-8E7F3AAA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D2F6-54A9-4753-855C-B6D21A9E19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16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5825A-C39F-5E2C-50D5-B309BC83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02B571-C5E7-C51F-3A2B-4B4573131C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25A24-B9F4-4D1A-92B6-2535D2538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E47F9-2C2E-7236-E441-57B21470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E42E-C98F-47D5-AA7C-A20CB25FC59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A869-072F-8A1B-DE60-D10E48C1D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F85B0-E1AF-E1C9-D33A-E883CC01A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D2F6-54A9-4753-855C-B6D21A9E19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557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E5457D-B879-841C-128C-E249FFDC7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446D2-92AD-66A1-029A-F621F27BC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B9467-14D4-E4FA-8F18-E915D3917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0E42E-C98F-47D5-AA7C-A20CB25FC59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1B55D-3A35-AF96-5BAE-8C9EC195C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B7DA2-440A-CE15-A0A4-C4F9FC7D2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BD2F6-54A9-4753-855C-B6D21A9E19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01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1A202E-4989-971A-3A4E-506A4694089C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3)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83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858656-4EF5-1993-2F75-8199FABD6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474EF2-8172-2F21-4F55-ED23643362C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10/115</a:t>
            </a:r>
          </a:p>
        </p:txBody>
      </p:sp>
    </p:spTree>
    <p:extLst>
      <p:ext uri="{BB962C8B-B14F-4D97-AF65-F5344CB8AC3E}">
        <p14:creationId xmlns:p14="http://schemas.microsoft.com/office/powerpoint/2010/main" val="284033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FB8B44-3678-0C39-8152-FB7081FD1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348095-922C-4DDF-6375-AAB18C72D52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100/115</a:t>
            </a:r>
          </a:p>
        </p:txBody>
      </p:sp>
    </p:spTree>
    <p:extLst>
      <p:ext uri="{BB962C8B-B14F-4D97-AF65-F5344CB8AC3E}">
        <p14:creationId xmlns:p14="http://schemas.microsoft.com/office/powerpoint/2010/main" val="349775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7D8729-48CA-831D-1944-711BA9585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EA2759-AB1D-6FD1-3678-360CABB4889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101/115</a:t>
            </a:r>
          </a:p>
        </p:txBody>
      </p:sp>
    </p:spTree>
    <p:extLst>
      <p:ext uri="{BB962C8B-B14F-4D97-AF65-F5344CB8AC3E}">
        <p14:creationId xmlns:p14="http://schemas.microsoft.com/office/powerpoint/2010/main" val="156062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CF9EC8-7654-F847-F361-CA1DD4976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4239B-7D76-4B3A-BAF4-1C267CCD0B1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102/115</a:t>
            </a:r>
          </a:p>
        </p:txBody>
      </p:sp>
    </p:spTree>
    <p:extLst>
      <p:ext uri="{BB962C8B-B14F-4D97-AF65-F5344CB8AC3E}">
        <p14:creationId xmlns:p14="http://schemas.microsoft.com/office/powerpoint/2010/main" val="267717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225358-69CD-6021-7B29-7425E24A7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85CE5E-3389-03D6-2EE3-1A4792FD85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103/115</a:t>
            </a:r>
          </a:p>
        </p:txBody>
      </p:sp>
    </p:spTree>
    <p:extLst>
      <p:ext uri="{BB962C8B-B14F-4D97-AF65-F5344CB8AC3E}">
        <p14:creationId xmlns:p14="http://schemas.microsoft.com/office/powerpoint/2010/main" val="271124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F6C06-453D-8848-04BC-DECEE63C0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71445-A897-C34F-2ABF-BD1E5F3A3B9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104/115</a:t>
            </a:r>
          </a:p>
        </p:txBody>
      </p:sp>
    </p:spTree>
    <p:extLst>
      <p:ext uri="{BB962C8B-B14F-4D97-AF65-F5344CB8AC3E}">
        <p14:creationId xmlns:p14="http://schemas.microsoft.com/office/powerpoint/2010/main" val="77542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EFB5B-3793-BE47-4945-A47F3F3B0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16670-38CD-11AB-92B0-CBACA970B7A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105/115</a:t>
            </a:r>
          </a:p>
        </p:txBody>
      </p:sp>
    </p:spTree>
    <p:extLst>
      <p:ext uri="{BB962C8B-B14F-4D97-AF65-F5344CB8AC3E}">
        <p14:creationId xmlns:p14="http://schemas.microsoft.com/office/powerpoint/2010/main" val="125925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474FC1-4AA6-0C4A-4723-A49766CEF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9E80B0-F1DC-0F77-20A1-5D4DE48C422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106/115</a:t>
            </a:r>
          </a:p>
        </p:txBody>
      </p:sp>
    </p:spTree>
    <p:extLst>
      <p:ext uri="{BB962C8B-B14F-4D97-AF65-F5344CB8AC3E}">
        <p14:creationId xmlns:p14="http://schemas.microsoft.com/office/powerpoint/2010/main" val="372791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775EF-A879-6089-3CA1-B9FB9EB60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91F228-DCD4-3BD7-4382-A3D60FB09EF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107/115</a:t>
            </a:r>
          </a:p>
        </p:txBody>
      </p:sp>
    </p:spTree>
    <p:extLst>
      <p:ext uri="{BB962C8B-B14F-4D97-AF65-F5344CB8AC3E}">
        <p14:creationId xmlns:p14="http://schemas.microsoft.com/office/powerpoint/2010/main" val="351942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E7374-6FD4-0FA1-790D-C2848D06C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56B59-83E4-AC49-1853-A62E1E10C90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108/115</a:t>
            </a:r>
          </a:p>
        </p:txBody>
      </p:sp>
    </p:spTree>
    <p:extLst>
      <p:ext uri="{BB962C8B-B14F-4D97-AF65-F5344CB8AC3E}">
        <p14:creationId xmlns:p14="http://schemas.microsoft.com/office/powerpoint/2010/main" val="293874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566DC5-8932-6933-E705-829052B76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9C6241-9D67-AB96-358F-74E909008DA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109/115</a:t>
            </a:r>
          </a:p>
        </p:txBody>
      </p:sp>
    </p:spTree>
    <p:extLst>
      <p:ext uri="{BB962C8B-B14F-4D97-AF65-F5344CB8AC3E}">
        <p14:creationId xmlns:p14="http://schemas.microsoft.com/office/powerpoint/2010/main" val="56867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2262D-6E56-5CE0-14C2-D35FFBBB0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724878-F294-C7CD-98A7-0407BACCAD9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11/115</a:t>
            </a:r>
          </a:p>
        </p:txBody>
      </p:sp>
    </p:spTree>
    <p:extLst>
      <p:ext uri="{BB962C8B-B14F-4D97-AF65-F5344CB8AC3E}">
        <p14:creationId xmlns:p14="http://schemas.microsoft.com/office/powerpoint/2010/main" val="68864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E791A-E182-E206-47E1-E81D5E1B1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D20871-2162-4783-6E03-CB19204910E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110/115</a:t>
            </a:r>
          </a:p>
        </p:txBody>
      </p:sp>
    </p:spTree>
    <p:extLst>
      <p:ext uri="{BB962C8B-B14F-4D97-AF65-F5344CB8AC3E}">
        <p14:creationId xmlns:p14="http://schemas.microsoft.com/office/powerpoint/2010/main" val="149886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95914-7C2A-BB69-8C4C-1ECEBC693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E82153-008A-7CCB-BB3D-BCD18059500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111/115</a:t>
            </a:r>
          </a:p>
        </p:txBody>
      </p:sp>
    </p:spTree>
    <p:extLst>
      <p:ext uri="{BB962C8B-B14F-4D97-AF65-F5344CB8AC3E}">
        <p14:creationId xmlns:p14="http://schemas.microsoft.com/office/powerpoint/2010/main" val="242775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9AD52-F984-D3A8-E799-74570F717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02A9E3-87D5-7F8F-C54D-3AD3D1D3188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112/115</a:t>
            </a:r>
          </a:p>
        </p:txBody>
      </p:sp>
    </p:spTree>
    <p:extLst>
      <p:ext uri="{BB962C8B-B14F-4D97-AF65-F5344CB8AC3E}">
        <p14:creationId xmlns:p14="http://schemas.microsoft.com/office/powerpoint/2010/main" val="371145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DE8CA-B440-3206-4336-97DE4B24E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AA49A8-71C0-1201-BF6D-42B1C24C78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113/115</a:t>
            </a:r>
          </a:p>
        </p:txBody>
      </p:sp>
    </p:spTree>
    <p:extLst>
      <p:ext uri="{BB962C8B-B14F-4D97-AF65-F5344CB8AC3E}">
        <p14:creationId xmlns:p14="http://schemas.microsoft.com/office/powerpoint/2010/main" val="184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676E8-EBAA-0821-F639-989F50CFB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13A5C-225E-7068-E6AE-05F75AC7BCE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114/115</a:t>
            </a:r>
          </a:p>
        </p:txBody>
      </p:sp>
    </p:spTree>
    <p:extLst>
      <p:ext uri="{BB962C8B-B14F-4D97-AF65-F5344CB8AC3E}">
        <p14:creationId xmlns:p14="http://schemas.microsoft.com/office/powerpoint/2010/main" val="276962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34C53-2793-7572-D0D5-AAAFA3D68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350D35-4865-88B0-2EF8-BC12EA8838F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115/115</a:t>
            </a:r>
          </a:p>
        </p:txBody>
      </p:sp>
    </p:spTree>
    <p:extLst>
      <p:ext uri="{BB962C8B-B14F-4D97-AF65-F5344CB8AC3E}">
        <p14:creationId xmlns:p14="http://schemas.microsoft.com/office/powerpoint/2010/main" val="205836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3289AF-524A-A51B-D611-6B3201704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DF60E-511D-E177-545C-9DB1676CF86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116/115</a:t>
            </a:r>
          </a:p>
        </p:txBody>
      </p:sp>
    </p:spTree>
    <p:extLst>
      <p:ext uri="{BB962C8B-B14F-4D97-AF65-F5344CB8AC3E}">
        <p14:creationId xmlns:p14="http://schemas.microsoft.com/office/powerpoint/2010/main" val="407025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85C7D-A042-90E2-F148-33BDC012B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75C86B-326F-C5D2-381C-4A18CD53CDA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12/115</a:t>
            </a:r>
          </a:p>
        </p:txBody>
      </p:sp>
    </p:spTree>
    <p:extLst>
      <p:ext uri="{BB962C8B-B14F-4D97-AF65-F5344CB8AC3E}">
        <p14:creationId xmlns:p14="http://schemas.microsoft.com/office/powerpoint/2010/main" val="195834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0B808E-6AE2-128F-5A4D-826AC50FC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B43A68-5AB1-84D0-5C32-E0763574A50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13/115</a:t>
            </a:r>
          </a:p>
        </p:txBody>
      </p:sp>
    </p:spTree>
    <p:extLst>
      <p:ext uri="{BB962C8B-B14F-4D97-AF65-F5344CB8AC3E}">
        <p14:creationId xmlns:p14="http://schemas.microsoft.com/office/powerpoint/2010/main" val="274107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09D65-8BF6-3DB5-5AC2-B8DC7563B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FBE4A9-D9C0-6F4A-2B89-3BEBE70D41D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14/115</a:t>
            </a:r>
          </a:p>
        </p:txBody>
      </p:sp>
    </p:spTree>
    <p:extLst>
      <p:ext uri="{BB962C8B-B14F-4D97-AF65-F5344CB8AC3E}">
        <p14:creationId xmlns:p14="http://schemas.microsoft.com/office/powerpoint/2010/main" val="180380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274BA3-55DD-0601-6858-C9B504FEF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4EC3FC-A804-5D30-BCDF-838D030A43F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15/115</a:t>
            </a:r>
          </a:p>
        </p:txBody>
      </p:sp>
    </p:spTree>
    <p:extLst>
      <p:ext uri="{BB962C8B-B14F-4D97-AF65-F5344CB8AC3E}">
        <p14:creationId xmlns:p14="http://schemas.microsoft.com/office/powerpoint/2010/main" val="124636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CC206-0012-0FE3-6EAC-9D239C5DF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75B1EF-FF5E-9C66-E8C2-4B61C72CF5A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16/115</a:t>
            </a:r>
          </a:p>
        </p:txBody>
      </p:sp>
    </p:spTree>
    <p:extLst>
      <p:ext uri="{BB962C8B-B14F-4D97-AF65-F5344CB8AC3E}">
        <p14:creationId xmlns:p14="http://schemas.microsoft.com/office/powerpoint/2010/main" val="35937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A4BDB-8F56-DD76-B97B-8779A35BD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F25176-9E82-A86A-E3F0-4A887C9AAA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17/115</a:t>
            </a:r>
          </a:p>
        </p:txBody>
      </p:sp>
    </p:spTree>
    <p:extLst>
      <p:ext uri="{BB962C8B-B14F-4D97-AF65-F5344CB8AC3E}">
        <p14:creationId xmlns:p14="http://schemas.microsoft.com/office/powerpoint/2010/main" val="91316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621B7-5450-AE83-9731-E96D85119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655B3-8CAB-4BB6-5A1B-4A7F7D31A2A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18/115</a:t>
            </a:r>
          </a:p>
        </p:txBody>
      </p:sp>
    </p:spTree>
    <p:extLst>
      <p:ext uri="{BB962C8B-B14F-4D97-AF65-F5344CB8AC3E}">
        <p14:creationId xmlns:p14="http://schemas.microsoft.com/office/powerpoint/2010/main" val="274959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986427-01F0-5C28-BC25-0A0DAC3E6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EB4ABC-A74F-27F6-58AF-026C2DC926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19/115</a:t>
            </a:r>
          </a:p>
        </p:txBody>
      </p:sp>
    </p:spTree>
    <p:extLst>
      <p:ext uri="{BB962C8B-B14F-4D97-AF65-F5344CB8AC3E}">
        <p14:creationId xmlns:p14="http://schemas.microsoft.com/office/powerpoint/2010/main" val="370015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A511AC-EBC6-D583-DBA3-87CAB0533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F265FD-B747-5908-728D-ADF7B9B113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2/115</a:t>
            </a:r>
          </a:p>
        </p:txBody>
      </p:sp>
    </p:spTree>
    <p:extLst>
      <p:ext uri="{BB962C8B-B14F-4D97-AF65-F5344CB8AC3E}">
        <p14:creationId xmlns:p14="http://schemas.microsoft.com/office/powerpoint/2010/main" val="366690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58DEC9-DA97-F71A-58C4-19D957514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0FF72-D39F-864E-E4E3-1969AAA992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20/115</a:t>
            </a:r>
          </a:p>
        </p:txBody>
      </p:sp>
    </p:spTree>
    <p:extLst>
      <p:ext uri="{BB962C8B-B14F-4D97-AF65-F5344CB8AC3E}">
        <p14:creationId xmlns:p14="http://schemas.microsoft.com/office/powerpoint/2010/main" val="388945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6FC2C2-EF84-ACC2-C4A7-D322A3D2E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5CDA55-A98F-2BE9-A265-73C1E815A25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21/115</a:t>
            </a:r>
          </a:p>
        </p:txBody>
      </p:sp>
    </p:spTree>
    <p:extLst>
      <p:ext uri="{BB962C8B-B14F-4D97-AF65-F5344CB8AC3E}">
        <p14:creationId xmlns:p14="http://schemas.microsoft.com/office/powerpoint/2010/main" val="417744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E9CEE-E3BB-3F8B-B88D-2851FAA19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41C0AB-B2F0-5929-BFD0-86BA4D3548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22/115</a:t>
            </a:r>
          </a:p>
        </p:txBody>
      </p:sp>
    </p:spTree>
    <p:extLst>
      <p:ext uri="{BB962C8B-B14F-4D97-AF65-F5344CB8AC3E}">
        <p14:creationId xmlns:p14="http://schemas.microsoft.com/office/powerpoint/2010/main" val="341621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49978-7EFF-5633-2D1E-B0E9A0464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44F7B7-C916-3376-0697-7AFE0525624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23/115</a:t>
            </a:r>
          </a:p>
        </p:txBody>
      </p:sp>
    </p:spTree>
    <p:extLst>
      <p:ext uri="{BB962C8B-B14F-4D97-AF65-F5344CB8AC3E}">
        <p14:creationId xmlns:p14="http://schemas.microsoft.com/office/powerpoint/2010/main" val="247856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BD685-9716-7469-6FD1-5F6B90B38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85D8FF-F865-DF2B-160B-10170E576A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24/115</a:t>
            </a:r>
          </a:p>
        </p:txBody>
      </p:sp>
    </p:spTree>
    <p:extLst>
      <p:ext uri="{BB962C8B-B14F-4D97-AF65-F5344CB8AC3E}">
        <p14:creationId xmlns:p14="http://schemas.microsoft.com/office/powerpoint/2010/main" val="3625243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C2A2B-B66E-8CE5-76C5-26916FA22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21BCD6-7BB3-ADE7-165F-B1AD873D5F5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25/115</a:t>
            </a:r>
          </a:p>
        </p:txBody>
      </p:sp>
    </p:spTree>
    <p:extLst>
      <p:ext uri="{BB962C8B-B14F-4D97-AF65-F5344CB8AC3E}">
        <p14:creationId xmlns:p14="http://schemas.microsoft.com/office/powerpoint/2010/main" val="2970807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F3A878-300D-8593-1773-0E6FC0135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A2043C-DBCB-BAD1-A42D-9FB6C398DFD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26/115</a:t>
            </a:r>
          </a:p>
        </p:txBody>
      </p:sp>
    </p:spTree>
    <p:extLst>
      <p:ext uri="{BB962C8B-B14F-4D97-AF65-F5344CB8AC3E}">
        <p14:creationId xmlns:p14="http://schemas.microsoft.com/office/powerpoint/2010/main" val="147508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49101-3206-E028-AEF6-484D722B5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0F675A-0208-4944-2F71-4A9D4093DEF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27/115</a:t>
            </a:r>
          </a:p>
        </p:txBody>
      </p:sp>
    </p:spTree>
    <p:extLst>
      <p:ext uri="{BB962C8B-B14F-4D97-AF65-F5344CB8AC3E}">
        <p14:creationId xmlns:p14="http://schemas.microsoft.com/office/powerpoint/2010/main" val="164316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74FEAB-B918-FC7D-24E1-8A94E0797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CD24B3-BFB3-85AF-B3DA-FE7332CED1B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28/115</a:t>
            </a:r>
          </a:p>
        </p:txBody>
      </p:sp>
    </p:spTree>
    <p:extLst>
      <p:ext uri="{BB962C8B-B14F-4D97-AF65-F5344CB8AC3E}">
        <p14:creationId xmlns:p14="http://schemas.microsoft.com/office/powerpoint/2010/main" val="213102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59D42-17BD-FDD8-6A2C-8C2305441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5414ED-97B6-48CE-A1EC-FD041668153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29/115</a:t>
            </a:r>
          </a:p>
        </p:txBody>
      </p:sp>
    </p:spTree>
    <p:extLst>
      <p:ext uri="{BB962C8B-B14F-4D97-AF65-F5344CB8AC3E}">
        <p14:creationId xmlns:p14="http://schemas.microsoft.com/office/powerpoint/2010/main" val="18071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0FB766-88D5-BD65-60F3-71D32A749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0BFE06-9E1F-3447-A6FD-A16BBB99AA9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3/115</a:t>
            </a:r>
          </a:p>
        </p:txBody>
      </p:sp>
    </p:spTree>
    <p:extLst>
      <p:ext uri="{BB962C8B-B14F-4D97-AF65-F5344CB8AC3E}">
        <p14:creationId xmlns:p14="http://schemas.microsoft.com/office/powerpoint/2010/main" val="123714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C135B9-C7A1-5B4C-0AB0-338AC0BBB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34CF71-72EE-01E3-8445-77A21D3481A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30/115</a:t>
            </a:r>
          </a:p>
        </p:txBody>
      </p:sp>
    </p:spTree>
    <p:extLst>
      <p:ext uri="{BB962C8B-B14F-4D97-AF65-F5344CB8AC3E}">
        <p14:creationId xmlns:p14="http://schemas.microsoft.com/office/powerpoint/2010/main" val="10798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5B700-E4F8-F308-08B7-6209BB4DE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B52889-E772-0623-AC3E-86BC83FB3B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31/115</a:t>
            </a:r>
          </a:p>
        </p:txBody>
      </p:sp>
    </p:spTree>
    <p:extLst>
      <p:ext uri="{BB962C8B-B14F-4D97-AF65-F5344CB8AC3E}">
        <p14:creationId xmlns:p14="http://schemas.microsoft.com/office/powerpoint/2010/main" val="182922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17D30A-F62F-EC74-0772-B1D0B18DB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0CFE58-78BA-D57A-03E2-4115BC09C8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32/115</a:t>
            </a:r>
          </a:p>
        </p:txBody>
      </p:sp>
    </p:spTree>
    <p:extLst>
      <p:ext uri="{BB962C8B-B14F-4D97-AF65-F5344CB8AC3E}">
        <p14:creationId xmlns:p14="http://schemas.microsoft.com/office/powerpoint/2010/main" val="411607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876BE-F030-43AF-FF33-B918A5546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843C9E-B960-51B3-F29C-9AE8CE861E8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33/115</a:t>
            </a:r>
          </a:p>
        </p:txBody>
      </p:sp>
    </p:spTree>
    <p:extLst>
      <p:ext uri="{BB962C8B-B14F-4D97-AF65-F5344CB8AC3E}">
        <p14:creationId xmlns:p14="http://schemas.microsoft.com/office/powerpoint/2010/main" val="112125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BCF7B-4D61-29C3-F28A-BC5EDCBBF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098102-D4A6-5133-4AB8-51011AA2D86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34/115</a:t>
            </a:r>
          </a:p>
        </p:txBody>
      </p:sp>
    </p:spTree>
    <p:extLst>
      <p:ext uri="{BB962C8B-B14F-4D97-AF65-F5344CB8AC3E}">
        <p14:creationId xmlns:p14="http://schemas.microsoft.com/office/powerpoint/2010/main" val="295355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8F99F3-F279-E4D7-8789-431B7DEA3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F08D93-B6EE-CE00-CB22-4D9B8E845B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35/115</a:t>
            </a:r>
          </a:p>
        </p:txBody>
      </p:sp>
    </p:spTree>
    <p:extLst>
      <p:ext uri="{BB962C8B-B14F-4D97-AF65-F5344CB8AC3E}">
        <p14:creationId xmlns:p14="http://schemas.microsoft.com/office/powerpoint/2010/main" val="68300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C9121-FFA3-28EC-6E66-B1C4EDDF0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E9D532-4005-2A99-CBD1-4E25D675D9E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36/115</a:t>
            </a:r>
          </a:p>
        </p:txBody>
      </p:sp>
    </p:spTree>
    <p:extLst>
      <p:ext uri="{BB962C8B-B14F-4D97-AF65-F5344CB8AC3E}">
        <p14:creationId xmlns:p14="http://schemas.microsoft.com/office/powerpoint/2010/main" val="30184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C9A72-D9A8-86FB-4B03-F18ED212F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5579E9-33B5-CD14-62E1-76F96F9927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37/115</a:t>
            </a:r>
          </a:p>
        </p:txBody>
      </p:sp>
    </p:spTree>
    <p:extLst>
      <p:ext uri="{BB962C8B-B14F-4D97-AF65-F5344CB8AC3E}">
        <p14:creationId xmlns:p14="http://schemas.microsoft.com/office/powerpoint/2010/main" val="285465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53717-7A85-8D72-9062-A2807BE85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EBA26F-EC7B-595B-DD5B-3447C78F861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38/115</a:t>
            </a:r>
          </a:p>
        </p:txBody>
      </p:sp>
    </p:spTree>
    <p:extLst>
      <p:ext uri="{BB962C8B-B14F-4D97-AF65-F5344CB8AC3E}">
        <p14:creationId xmlns:p14="http://schemas.microsoft.com/office/powerpoint/2010/main" val="306676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6B7F4-C9A4-D6AB-EEBF-C05D41C35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D635F8-CF31-DF59-7C96-22ED5663EA5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39/115</a:t>
            </a:r>
          </a:p>
        </p:txBody>
      </p:sp>
    </p:spTree>
    <p:extLst>
      <p:ext uri="{BB962C8B-B14F-4D97-AF65-F5344CB8AC3E}">
        <p14:creationId xmlns:p14="http://schemas.microsoft.com/office/powerpoint/2010/main" val="421628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32470-CC9F-C3ED-D932-FFEAF8B02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F1C207-516A-3A27-6E42-A2BF4DF0175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4/115</a:t>
            </a:r>
          </a:p>
        </p:txBody>
      </p:sp>
    </p:spTree>
    <p:extLst>
      <p:ext uri="{BB962C8B-B14F-4D97-AF65-F5344CB8AC3E}">
        <p14:creationId xmlns:p14="http://schemas.microsoft.com/office/powerpoint/2010/main" val="69850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B07D1-6CAD-8554-C5A7-342A37483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C9109E-CBBD-1A84-FC81-E03450AACD8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40/115</a:t>
            </a:r>
          </a:p>
        </p:txBody>
      </p:sp>
    </p:spTree>
    <p:extLst>
      <p:ext uri="{BB962C8B-B14F-4D97-AF65-F5344CB8AC3E}">
        <p14:creationId xmlns:p14="http://schemas.microsoft.com/office/powerpoint/2010/main" val="2502627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006455-5328-9C02-14BA-BFA301560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52BDAA-8599-D9C1-0C4C-639F9960C19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41/115</a:t>
            </a:r>
          </a:p>
        </p:txBody>
      </p:sp>
    </p:spTree>
    <p:extLst>
      <p:ext uri="{BB962C8B-B14F-4D97-AF65-F5344CB8AC3E}">
        <p14:creationId xmlns:p14="http://schemas.microsoft.com/office/powerpoint/2010/main" val="163519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FF10EE-6020-7FE2-179F-5F86E5F32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569B39-C073-C7FD-6BBC-E4961387901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42/115</a:t>
            </a:r>
          </a:p>
        </p:txBody>
      </p:sp>
    </p:spTree>
    <p:extLst>
      <p:ext uri="{BB962C8B-B14F-4D97-AF65-F5344CB8AC3E}">
        <p14:creationId xmlns:p14="http://schemas.microsoft.com/office/powerpoint/2010/main" val="369263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8C0E04-A990-332E-F628-A45EA35C6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0B9A3-0ECB-6AB1-7DC4-6F129A66450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43/115</a:t>
            </a:r>
          </a:p>
        </p:txBody>
      </p:sp>
    </p:spTree>
    <p:extLst>
      <p:ext uri="{BB962C8B-B14F-4D97-AF65-F5344CB8AC3E}">
        <p14:creationId xmlns:p14="http://schemas.microsoft.com/office/powerpoint/2010/main" val="219294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CD96A-AA34-9521-79C7-644EFEB9E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30B0D9-41ED-E781-585E-2226858590D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44/115</a:t>
            </a:r>
          </a:p>
        </p:txBody>
      </p:sp>
    </p:spTree>
    <p:extLst>
      <p:ext uri="{BB962C8B-B14F-4D97-AF65-F5344CB8AC3E}">
        <p14:creationId xmlns:p14="http://schemas.microsoft.com/office/powerpoint/2010/main" val="107907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E93952-8B6A-BAF6-C6E7-50955A055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0FD98-C9EC-D6DB-4AF2-E2A87161239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45/115</a:t>
            </a:r>
          </a:p>
        </p:txBody>
      </p:sp>
    </p:spTree>
    <p:extLst>
      <p:ext uri="{BB962C8B-B14F-4D97-AF65-F5344CB8AC3E}">
        <p14:creationId xmlns:p14="http://schemas.microsoft.com/office/powerpoint/2010/main" val="369855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C949D5-97CE-8828-55F3-9E009846B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A701E8-3677-0B59-799A-C0ACB193437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46/115</a:t>
            </a:r>
          </a:p>
        </p:txBody>
      </p:sp>
    </p:spTree>
    <p:extLst>
      <p:ext uri="{BB962C8B-B14F-4D97-AF65-F5344CB8AC3E}">
        <p14:creationId xmlns:p14="http://schemas.microsoft.com/office/powerpoint/2010/main" val="392370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007A9-9C13-0337-2617-070AF0249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C889F0-FF18-0606-3812-0192C9E2D1A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47/115</a:t>
            </a:r>
          </a:p>
        </p:txBody>
      </p:sp>
    </p:spTree>
    <p:extLst>
      <p:ext uri="{BB962C8B-B14F-4D97-AF65-F5344CB8AC3E}">
        <p14:creationId xmlns:p14="http://schemas.microsoft.com/office/powerpoint/2010/main" val="329606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5364B-DD4F-6D4A-135B-03CD74303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D47052-691E-59D7-0182-D554A7A0DF5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48/115</a:t>
            </a:r>
          </a:p>
        </p:txBody>
      </p:sp>
    </p:spTree>
    <p:extLst>
      <p:ext uri="{BB962C8B-B14F-4D97-AF65-F5344CB8AC3E}">
        <p14:creationId xmlns:p14="http://schemas.microsoft.com/office/powerpoint/2010/main" val="176056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F79B9-624A-B824-C6E7-086F8D09B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AB67AA-3C3D-680F-6319-C1DECAB05C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49/115</a:t>
            </a:r>
          </a:p>
        </p:txBody>
      </p:sp>
    </p:spTree>
    <p:extLst>
      <p:ext uri="{BB962C8B-B14F-4D97-AF65-F5344CB8AC3E}">
        <p14:creationId xmlns:p14="http://schemas.microsoft.com/office/powerpoint/2010/main" val="339977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CE59F8-74F4-1349-D1A2-13B71151D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884DE0-3ECB-63AC-6010-667921C432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5/115</a:t>
            </a:r>
          </a:p>
        </p:txBody>
      </p:sp>
    </p:spTree>
    <p:extLst>
      <p:ext uri="{BB962C8B-B14F-4D97-AF65-F5344CB8AC3E}">
        <p14:creationId xmlns:p14="http://schemas.microsoft.com/office/powerpoint/2010/main" val="1266634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1B5C05-783D-123E-E8BF-9709D8901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973C14-612E-02F3-F501-0852D0698C8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50/115</a:t>
            </a:r>
          </a:p>
        </p:txBody>
      </p:sp>
    </p:spTree>
    <p:extLst>
      <p:ext uri="{BB962C8B-B14F-4D97-AF65-F5344CB8AC3E}">
        <p14:creationId xmlns:p14="http://schemas.microsoft.com/office/powerpoint/2010/main" val="275138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651B4-EC5C-08DC-F183-BE996DFFA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1AFDB8-EEF5-239F-2812-680A056E57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51/115</a:t>
            </a:r>
          </a:p>
        </p:txBody>
      </p:sp>
    </p:spTree>
    <p:extLst>
      <p:ext uri="{BB962C8B-B14F-4D97-AF65-F5344CB8AC3E}">
        <p14:creationId xmlns:p14="http://schemas.microsoft.com/office/powerpoint/2010/main" val="404159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D02B2-AF1E-A475-9C25-FB5F6D9F3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9199FD-4448-E595-1C54-287F340BD3E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52/115</a:t>
            </a:r>
          </a:p>
        </p:txBody>
      </p:sp>
    </p:spTree>
    <p:extLst>
      <p:ext uri="{BB962C8B-B14F-4D97-AF65-F5344CB8AC3E}">
        <p14:creationId xmlns:p14="http://schemas.microsoft.com/office/powerpoint/2010/main" val="247567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4BBED-06CD-7100-A857-ED5721B6E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282DD6-A964-B72B-2324-6BC31C90505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53/115</a:t>
            </a:r>
          </a:p>
        </p:txBody>
      </p:sp>
    </p:spTree>
    <p:extLst>
      <p:ext uri="{BB962C8B-B14F-4D97-AF65-F5344CB8AC3E}">
        <p14:creationId xmlns:p14="http://schemas.microsoft.com/office/powerpoint/2010/main" val="205625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7A08E-190D-985F-CC16-F4BEBE180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8DE13D-9FA9-2E8F-2A03-BBAABD01B61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54/115</a:t>
            </a:r>
          </a:p>
        </p:txBody>
      </p:sp>
    </p:spTree>
    <p:extLst>
      <p:ext uri="{BB962C8B-B14F-4D97-AF65-F5344CB8AC3E}">
        <p14:creationId xmlns:p14="http://schemas.microsoft.com/office/powerpoint/2010/main" val="313510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4356DF-B5C0-F2F8-DB12-41937F24E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1760DC-0186-90BD-AFCC-5BCEF4839F3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55/115</a:t>
            </a:r>
          </a:p>
        </p:txBody>
      </p:sp>
    </p:spTree>
    <p:extLst>
      <p:ext uri="{BB962C8B-B14F-4D97-AF65-F5344CB8AC3E}">
        <p14:creationId xmlns:p14="http://schemas.microsoft.com/office/powerpoint/2010/main" val="81706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F11EA-F711-01F7-5550-39CB0B179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2AE537-10CB-A903-F420-AE5600CAA76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56/115</a:t>
            </a:r>
          </a:p>
        </p:txBody>
      </p:sp>
    </p:spTree>
    <p:extLst>
      <p:ext uri="{BB962C8B-B14F-4D97-AF65-F5344CB8AC3E}">
        <p14:creationId xmlns:p14="http://schemas.microsoft.com/office/powerpoint/2010/main" val="2295822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F387F-AB96-3482-A00D-56D9C0FB6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A14852-E51A-AD98-1A1C-6511D34730E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57/115</a:t>
            </a:r>
          </a:p>
        </p:txBody>
      </p:sp>
    </p:spTree>
    <p:extLst>
      <p:ext uri="{BB962C8B-B14F-4D97-AF65-F5344CB8AC3E}">
        <p14:creationId xmlns:p14="http://schemas.microsoft.com/office/powerpoint/2010/main" val="210320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D1020-85DA-47E4-15E1-7B3CC37E0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3E9B3A-38B3-3CA9-18D0-F740BF7862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58/115</a:t>
            </a:r>
          </a:p>
        </p:txBody>
      </p:sp>
    </p:spTree>
    <p:extLst>
      <p:ext uri="{BB962C8B-B14F-4D97-AF65-F5344CB8AC3E}">
        <p14:creationId xmlns:p14="http://schemas.microsoft.com/office/powerpoint/2010/main" val="99991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1BAB8-958A-5C7C-C7A8-1568B2E5D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504EAF-2180-8592-ED3A-1CDE8E0CB7C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59/115</a:t>
            </a:r>
          </a:p>
        </p:txBody>
      </p:sp>
    </p:spTree>
    <p:extLst>
      <p:ext uri="{BB962C8B-B14F-4D97-AF65-F5344CB8AC3E}">
        <p14:creationId xmlns:p14="http://schemas.microsoft.com/office/powerpoint/2010/main" val="65262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25E51-1972-C8BF-E772-BA68D1CD5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03D490-2ABD-F548-9256-AE80598F5C3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6/115</a:t>
            </a:r>
          </a:p>
        </p:txBody>
      </p:sp>
    </p:spTree>
    <p:extLst>
      <p:ext uri="{BB962C8B-B14F-4D97-AF65-F5344CB8AC3E}">
        <p14:creationId xmlns:p14="http://schemas.microsoft.com/office/powerpoint/2010/main" val="96381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FBEFB-0C01-EAF9-7BCC-D5AB41093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7BE99-8921-BFE6-FF14-676B1A3759F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60/115</a:t>
            </a:r>
          </a:p>
        </p:txBody>
      </p:sp>
    </p:spTree>
    <p:extLst>
      <p:ext uri="{BB962C8B-B14F-4D97-AF65-F5344CB8AC3E}">
        <p14:creationId xmlns:p14="http://schemas.microsoft.com/office/powerpoint/2010/main" val="118399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96F00-8BA9-38AE-E2BB-BE6E6155E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E8C9CE-9D8D-6F0F-52FE-448D9CF37F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61/115</a:t>
            </a:r>
          </a:p>
        </p:txBody>
      </p:sp>
    </p:spTree>
    <p:extLst>
      <p:ext uri="{BB962C8B-B14F-4D97-AF65-F5344CB8AC3E}">
        <p14:creationId xmlns:p14="http://schemas.microsoft.com/office/powerpoint/2010/main" val="307371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CBFE1-D30D-ECE3-FFB0-4A0661D8C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1104D-A69F-6467-DD2A-75EFBC557DC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62/115</a:t>
            </a:r>
          </a:p>
        </p:txBody>
      </p:sp>
    </p:spTree>
    <p:extLst>
      <p:ext uri="{BB962C8B-B14F-4D97-AF65-F5344CB8AC3E}">
        <p14:creationId xmlns:p14="http://schemas.microsoft.com/office/powerpoint/2010/main" val="183619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2CA94-9002-BEB8-97C2-B64F3CAD0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524E81-EC0E-65D8-028F-C1255C53101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63/115</a:t>
            </a:r>
          </a:p>
        </p:txBody>
      </p:sp>
    </p:spTree>
    <p:extLst>
      <p:ext uri="{BB962C8B-B14F-4D97-AF65-F5344CB8AC3E}">
        <p14:creationId xmlns:p14="http://schemas.microsoft.com/office/powerpoint/2010/main" val="73301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AD8B3-343F-A18E-1EFB-B0ADEAD8C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4C5727-F499-587D-66BF-C932EAFB6D0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64/115</a:t>
            </a:r>
          </a:p>
        </p:txBody>
      </p:sp>
    </p:spTree>
    <p:extLst>
      <p:ext uri="{BB962C8B-B14F-4D97-AF65-F5344CB8AC3E}">
        <p14:creationId xmlns:p14="http://schemas.microsoft.com/office/powerpoint/2010/main" val="90283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7DE41-73FD-CF1B-7059-511B16846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BC518B-C9BD-B762-7E34-BB204EDD95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65/115</a:t>
            </a:r>
          </a:p>
        </p:txBody>
      </p:sp>
    </p:spTree>
    <p:extLst>
      <p:ext uri="{BB962C8B-B14F-4D97-AF65-F5344CB8AC3E}">
        <p14:creationId xmlns:p14="http://schemas.microsoft.com/office/powerpoint/2010/main" val="165329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162C03-64E8-B6C3-C98E-3DC19C5DA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2088B1-0038-D705-B6FA-CC376A16496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66/115</a:t>
            </a:r>
          </a:p>
        </p:txBody>
      </p:sp>
    </p:spTree>
    <p:extLst>
      <p:ext uri="{BB962C8B-B14F-4D97-AF65-F5344CB8AC3E}">
        <p14:creationId xmlns:p14="http://schemas.microsoft.com/office/powerpoint/2010/main" val="321009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A94E3C-0DDA-4F80-2AC0-C919FB020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DEC274-5BF8-38A1-C54A-1665416AB9D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67/115</a:t>
            </a:r>
          </a:p>
        </p:txBody>
      </p:sp>
    </p:spTree>
    <p:extLst>
      <p:ext uri="{BB962C8B-B14F-4D97-AF65-F5344CB8AC3E}">
        <p14:creationId xmlns:p14="http://schemas.microsoft.com/office/powerpoint/2010/main" val="184845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071FC-E470-1040-7FEC-924AB1048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ADF093-CCE5-5104-F2CA-CA2C3D55437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68/115</a:t>
            </a:r>
          </a:p>
        </p:txBody>
      </p:sp>
    </p:spTree>
    <p:extLst>
      <p:ext uri="{BB962C8B-B14F-4D97-AF65-F5344CB8AC3E}">
        <p14:creationId xmlns:p14="http://schemas.microsoft.com/office/powerpoint/2010/main" val="414480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E15CFD-DD44-453F-EEB7-AD49A4B40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55FFAD-C27E-6803-05BB-A73AF2A49C3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69/115</a:t>
            </a:r>
          </a:p>
        </p:txBody>
      </p:sp>
    </p:spTree>
    <p:extLst>
      <p:ext uri="{BB962C8B-B14F-4D97-AF65-F5344CB8AC3E}">
        <p14:creationId xmlns:p14="http://schemas.microsoft.com/office/powerpoint/2010/main" val="365186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711620-67DE-A5A1-A924-CAA84AB54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4D9B1-B247-A576-951C-7893BA35589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7/115</a:t>
            </a:r>
          </a:p>
        </p:txBody>
      </p:sp>
    </p:spTree>
    <p:extLst>
      <p:ext uri="{BB962C8B-B14F-4D97-AF65-F5344CB8AC3E}">
        <p14:creationId xmlns:p14="http://schemas.microsoft.com/office/powerpoint/2010/main" val="82684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5C9172-3231-A05E-7E60-DC0620B1C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4890DC-CD05-ABB7-F273-3BB9504453C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70/115</a:t>
            </a:r>
          </a:p>
        </p:txBody>
      </p:sp>
    </p:spTree>
    <p:extLst>
      <p:ext uri="{BB962C8B-B14F-4D97-AF65-F5344CB8AC3E}">
        <p14:creationId xmlns:p14="http://schemas.microsoft.com/office/powerpoint/2010/main" val="176140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69A94-CF0A-31FA-4617-B5A59A8DC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02AC47-4223-3C7F-ED48-B3DB5F33C2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71/115</a:t>
            </a:r>
          </a:p>
        </p:txBody>
      </p:sp>
    </p:spTree>
    <p:extLst>
      <p:ext uri="{BB962C8B-B14F-4D97-AF65-F5344CB8AC3E}">
        <p14:creationId xmlns:p14="http://schemas.microsoft.com/office/powerpoint/2010/main" val="379953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D29D0C-BF6C-6BB0-5D9A-0B1C4C16F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DCF5C-03C1-6BD5-5423-B5FDA0E4943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72/115</a:t>
            </a:r>
          </a:p>
        </p:txBody>
      </p:sp>
    </p:spTree>
    <p:extLst>
      <p:ext uri="{BB962C8B-B14F-4D97-AF65-F5344CB8AC3E}">
        <p14:creationId xmlns:p14="http://schemas.microsoft.com/office/powerpoint/2010/main" val="310233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0AE1B1-8B66-C6EE-5386-7229CCCA0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41729-6FB9-DF21-784E-9545489E439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73/115</a:t>
            </a:r>
          </a:p>
        </p:txBody>
      </p:sp>
    </p:spTree>
    <p:extLst>
      <p:ext uri="{BB962C8B-B14F-4D97-AF65-F5344CB8AC3E}">
        <p14:creationId xmlns:p14="http://schemas.microsoft.com/office/powerpoint/2010/main" val="312297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38E1AB-14FC-5F47-3C68-284E2AA95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219159-5F07-F2C7-98F5-4137AFE527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74/115</a:t>
            </a:r>
          </a:p>
        </p:txBody>
      </p:sp>
    </p:spTree>
    <p:extLst>
      <p:ext uri="{BB962C8B-B14F-4D97-AF65-F5344CB8AC3E}">
        <p14:creationId xmlns:p14="http://schemas.microsoft.com/office/powerpoint/2010/main" val="141144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CDC986-5213-738F-0F65-E181A28D2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EEABAB-D4FB-46AD-7CEF-3E945CDE9EE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75/115</a:t>
            </a:r>
          </a:p>
        </p:txBody>
      </p:sp>
    </p:spTree>
    <p:extLst>
      <p:ext uri="{BB962C8B-B14F-4D97-AF65-F5344CB8AC3E}">
        <p14:creationId xmlns:p14="http://schemas.microsoft.com/office/powerpoint/2010/main" val="231062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7423AE-45C9-3673-91AB-F2E8659D0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32A7DC-BC9E-BF98-4A77-23F1BFCC63A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76/115</a:t>
            </a:r>
          </a:p>
        </p:txBody>
      </p:sp>
    </p:spTree>
    <p:extLst>
      <p:ext uri="{BB962C8B-B14F-4D97-AF65-F5344CB8AC3E}">
        <p14:creationId xmlns:p14="http://schemas.microsoft.com/office/powerpoint/2010/main" val="8710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4B6F6-3A71-168F-E0FC-8588107C1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E901A3-66B1-FB30-E7E6-76587169D69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77/115</a:t>
            </a:r>
          </a:p>
        </p:txBody>
      </p:sp>
    </p:spTree>
    <p:extLst>
      <p:ext uri="{BB962C8B-B14F-4D97-AF65-F5344CB8AC3E}">
        <p14:creationId xmlns:p14="http://schemas.microsoft.com/office/powerpoint/2010/main" val="93241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BE4B8-D62F-3A6C-0BEF-BF40EEDD5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74400-C41D-BCE3-6C04-7BAD72A8A1B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78/115</a:t>
            </a:r>
          </a:p>
        </p:txBody>
      </p:sp>
    </p:spTree>
    <p:extLst>
      <p:ext uri="{BB962C8B-B14F-4D97-AF65-F5344CB8AC3E}">
        <p14:creationId xmlns:p14="http://schemas.microsoft.com/office/powerpoint/2010/main" val="342776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4A50AD-29A2-3F99-5379-E84359E8D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BD8DBA-5CFA-745B-054E-075D10BC619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79/115</a:t>
            </a:r>
          </a:p>
        </p:txBody>
      </p:sp>
    </p:spTree>
    <p:extLst>
      <p:ext uri="{BB962C8B-B14F-4D97-AF65-F5344CB8AC3E}">
        <p14:creationId xmlns:p14="http://schemas.microsoft.com/office/powerpoint/2010/main" val="426509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338CA4-A249-3084-3279-42FC3A2CC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45D230-7C40-56BB-A520-D0D6524F775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8/115</a:t>
            </a:r>
          </a:p>
        </p:txBody>
      </p:sp>
    </p:spTree>
    <p:extLst>
      <p:ext uri="{BB962C8B-B14F-4D97-AF65-F5344CB8AC3E}">
        <p14:creationId xmlns:p14="http://schemas.microsoft.com/office/powerpoint/2010/main" val="9242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69807D-B534-8379-2C41-91B885473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D14B14-E8D5-F97E-45A3-F37723D035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80/115</a:t>
            </a:r>
          </a:p>
        </p:txBody>
      </p:sp>
    </p:spTree>
    <p:extLst>
      <p:ext uri="{BB962C8B-B14F-4D97-AF65-F5344CB8AC3E}">
        <p14:creationId xmlns:p14="http://schemas.microsoft.com/office/powerpoint/2010/main" val="47213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67E5E-AF92-81D8-AF6C-19BE521CC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E6D38-562D-73C9-A8EE-E223255DF5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81/115</a:t>
            </a:r>
          </a:p>
        </p:txBody>
      </p:sp>
    </p:spTree>
    <p:extLst>
      <p:ext uri="{BB962C8B-B14F-4D97-AF65-F5344CB8AC3E}">
        <p14:creationId xmlns:p14="http://schemas.microsoft.com/office/powerpoint/2010/main" val="325617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F883E-B876-78A7-48B0-C34C31C87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77AD73-1591-1609-3B9F-994DD8E110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82/115</a:t>
            </a:r>
          </a:p>
        </p:txBody>
      </p:sp>
    </p:spTree>
    <p:extLst>
      <p:ext uri="{BB962C8B-B14F-4D97-AF65-F5344CB8AC3E}">
        <p14:creationId xmlns:p14="http://schemas.microsoft.com/office/powerpoint/2010/main" val="212221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2FACB-BBDE-E073-087D-01DD6FDE7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39A68F-E683-F89B-306E-71D4CADED70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83/115</a:t>
            </a:r>
          </a:p>
        </p:txBody>
      </p:sp>
    </p:spTree>
    <p:extLst>
      <p:ext uri="{BB962C8B-B14F-4D97-AF65-F5344CB8AC3E}">
        <p14:creationId xmlns:p14="http://schemas.microsoft.com/office/powerpoint/2010/main" val="405229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6693EE-B229-D20B-9F60-02C19EA83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DA62A8-C1B6-F77E-B509-C44F4931B7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84/115</a:t>
            </a:r>
          </a:p>
        </p:txBody>
      </p:sp>
    </p:spTree>
    <p:extLst>
      <p:ext uri="{BB962C8B-B14F-4D97-AF65-F5344CB8AC3E}">
        <p14:creationId xmlns:p14="http://schemas.microsoft.com/office/powerpoint/2010/main" val="402777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27F73-BEAF-7DFF-4CB9-79B242A31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52EB51-F788-AF96-5752-5CE78DB97B0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85/115</a:t>
            </a:r>
          </a:p>
        </p:txBody>
      </p:sp>
    </p:spTree>
    <p:extLst>
      <p:ext uri="{BB962C8B-B14F-4D97-AF65-F5344CB8AC3E}">
        <p14:creationId xmlns:p14="http://schemas.microsoft.com/office/powerpoint/2010/main" val="1373944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92EFAA-70D9-35A5-9733-22BF9E88E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A492F0-EA20-B227-F7FE-5AF64E78ECA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86/115</a:t>
            </a:r>
          </a:p>
        </p:txBody>
      </p:sp>
    </p:spTree>
    <p:extLst>
      <p:ext uri="{BB962C8B-B14F-4D97-AF65-F5344CB8AC3E}">
        <p14:creationId xmlns:p14="http://schemas.microsoft.com/office/powerpoint/2010/main" val="29898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D0FCE-9A1C-B62B-4D82-83979F548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29B8B9-8086-C148-34BA-2B18B866B26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87/115</a:t>
            </a:r>
          </a:p>
        </p:txBody>
      </p:sp>
    </p:spTree>
    <p:extLst>
      <p:ext uri="{BB962C8B-B14F-4D97-AF65-F5344CB8AC3E}">
        <p14:creationId xmlns:p14="http://schemas.microsoft.com/office/powerpoint/2010/main" val="1943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493197-4DFA-AEFF-24F8-460185286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4F122B-9E05-393E-7017-8BF7BFF41F1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88/115</a:t>
            </a:r>
          </a:p>
        </p:txBody>
      </p:sp>
    </p:spTree>
    <p:extLst>
      <p:ext uri="{BB962C8B-B14F-4D97-AF65-F5344CB8AC3E}">
        <p14:creationId xmlns:p14="http://schemas.microsoft.com/office/powerpoint/2010/main" val="389258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34B91B-5F9B-74E7-7921-2A45BA24F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DE9D10-66C1-50FD-D84E-501945B564A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89/115</a:t>
            </a:r>
          </a:p>
        </p:txBody>
      </p:sp>
    </p:spTree>
    <p:extLst>
      <p:ext uri="{BB962C8B-B14F-4D97-AF65-F5344CB8AC3E}">
        <p14:creationId xmlns:p14="http://schemas.microsoft.com/office/powerpoint/2010/main" val="13417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20A50E-2F0D-9B23-3DDB-83827A5F0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339B5C-ACCC-43CE-7AE8-01848C58211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9/115</a:t>
            </a:r>
          </a:p>
        </p:txBody>
      </p:sp>
    </p:spTree>
    <p:extLst>
      <p:ext uri="{BB962C8B-B14F-4D97-AF65-F5344CB8AC3E}">
        <p14:creationId xmlns:p14="http://schemas.microsoft.com/office/powerpoint/2010/main" val="316848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4288A-A919-D1F0-0878-37CAB8C4B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B82D6F-8238-AED7-FF59-C3A938966A9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90/115</a:t>
            </a:r>
          </a:p>
        </p:txBody>
      </p:sp>
    </p:spTree>
    <p:extLst>
      <p:ext uri="{BB962C8B-B14F-4D97-AF65-F5344CB8AC3E}">
        <p14:creationId xmlns:p14="http://schemas.microsoft.com/office/powerpoint/2010/main" val="286091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0DE541-6819-0D03-4A59-B05F2C775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54FC77-6AB5-0B60-8539-FFF8DFE1EEC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91/115</a:t>
            </a:r>
          </a:p>
        </p:txBody>
      </p:sp>
    </p:spTree>
    <p:extLst>
      <p:ext uri="{BB962C8B-B14F-4D97-AF65-F5344CB8AC3E}">
        <p14:creationId xmlns:p14="http://schemas.microsoft.com/office/powerpoint/2010/main" val="301759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0F9B04-3E74-EECC-4BCF-E8D0B4386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3E7B43-9BE3-CF24-9A9E-FA9C5828975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92/115</a:t>
            </a:r>
          </a:p>
        </p:txBody>
      </p:sp>
    </p:spTree>
    <p:extLst>
      <p:ext uri="{BB962C8B-B14F-4D97-AF65-F5344CB8AC3E}">
        <p14:creationId xmlns:p14="http://schemas.microsoft.com/office/powerpoint/2010/main" val="203186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93C53-DE2E-2EDE-D970-2555D441C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D1C79A-8C9D-FD4D-912D-763232F1A83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93/115</a:t>
            </a:r>
          </a:p>
        </p:txBody>
      </p:sp>
    </p:spTree>
    <p:extLst>
      <p:ext uri="{BB962C8B-B14F-4D97-AF65-F5344CB8AC3E}">
        <p14:creationId xmlns:p14="http://schemas.microsoft.com/office/powerpoint/2010/main" val="428875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FCA1EC-CEF3-E3B2-C013-3F9E5A945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0CA48-2C81-4C41-D9E3-A16455AFC91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94/115</a:t>
            </a:r>
          </a:p>
        </p:txBody>
      </p:sp>
    </p:spTree>
    <p:extLst>
      <p:ext uri="{BB962C8B-B14F-4D97-AF65-F5344CB8AC3E}">
        <p14:creationId xmlns:p14="http://schemas.microsoft.com/office/powerpoint/2010/main" val="2380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C4BF1-F7F9-6759-9E79-AAEC4A36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FA8D3F-63BD-4F16-E320-054D230E70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95/115</a:t>
            </a:r>
          </a:p>
        </p:txBody>
      </p:sp>
    </p:spTree>
    <p:extLst>
      <p:ext uri="{BB962C8B-B14F-4D97-AF65-F5344CB8AC3E}">
        <p14:creationId xmlns:p14="http://schemas.microsoft.com/office/powerpoint/2010/main" val="337329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FAC782-7A05-64F3-66C0-FD44A2970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102BC-FAA6-F5E7-E933-C91B6DE51F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96/115</a:t>
            </a:r>
          </a:p>
        </p:txBody>
      </p:sp>
    </p:spTree>
    <p:extLst>
      <p:ext uri="{BB962C8B-B14F-4D97-AF65-F5344CB8AC3E}">
        <p14:creationId xmlns:p14="http://schemas.microsoft.com/office/powerpoint/2010/main" val="318522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A3C45-F7CA-BCB3-C5A9-5E1C3E852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84DFAA-6B2B-C66C-B16C-66D47A885CC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97/115</a:t>
            </a:r>
          </a:p>
        </p:txBody>
      </p:sp>
    </p:spTree>
    <p:extLst>
      <p:ext uri="{BB962C8B-B14F-4D97-AF65-F5344CB8AC3E}">
        <p14:creationId xmlns:p14="http://schemas.microsoft.com/office/powerpoint/2010/main" val="404477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BCF0E5-03C7-E67F-789E-06F02C0CC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698673-0BBC-FC9C-E1C3-A5F93AF0BAF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98/115</a:t>
            </a:r>
          </a:p>
        </p:txBody>
      </p:sp>
    </p:spTree>
    <p:extLst>
      <p:ext uri="{BB962C8B-B14F-4D97-AF65-F5344CB8AC3E}">
        <p14:creationId xmlns:p14="http://schemas.microsoft.com/office/powerpoint/2010/main" val="404755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CB1D6-282D-D24B-079D-4C034E464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1A4BC3-3B99-CF2F-FAD8-2935A0457BF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99/115</a:t>
            </a:r>
          </a:p>
        </p:txBody>
      </p:sp>
    </p:spTree>
    <p:extLst>
      <p:ext uri="{BB962C8B-B14F-4D97-AF65-F5344CB8AC3E}">
        <p14:creationId xmlns:p14="http://schemas.microsoft.com/office/powerpoint/2010/main" val="201887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814</Words>
  <Application>Microsoft Office PowerPoint</Application>
  <PresentationFormat>Widescreen</PresentationFormat>
  <Paragraphs>346</Paragraphs>
  <Slides>116</Slides>
  <Notes>115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0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2022-10-18T14:57:54Z</dcterms:created>
  <dcterms:modified xsi:type="dcterms:W3CDTF">2022-10-18T14:57:54Z</dcterms:modified>
</cp:coreProperties>
</file>