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media/image75.jpg" ContentType="image/unknown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3"/>
  </p:notesMasterIdLst>
  <p:sldIdLst>
    <p:sldId id="376" r:id="rId2"/>
    <p:sldId id="375" r:id="rId3"/>
    <p:sldId id="374" r:id="rId4"/>
    <p:sldId id="373" r:id="rId5"/>
    <p:sldId id="372" r:id="rId6"/>
    <p:sldId id="371" r:id="rId7"/>
    <p:sldId id="370" r:id="rId8"/>
    <p:sldId id="369" r:id="rId9"/>
    <p:sldId id="368" r:id="rId10"/>
    <p:sldId id="367" r:id="rId11"/>
    <p:sldId id="366" r:id="rId12"/>
    <p:sldId id="365" r:id="rId13"/>
    <p:sldId id="364" r:id="rId14"/>
    <p:sldId id="363" r:id="rId15"/>
    <p:sldId id="362" r:id="rId16"/>
    <p:sldId id="361" r:id="rId17"/>
    <p:sldId id="360" r:id="rId18"/>
    <p:sldId id="359" r:id="rId19"/>
    <p:sldId id="358" r:id="rId20"/>
    <p:sldId id="357" r:id="rId21"/>
    <p:sldId id="356" r:id="rId22"/>
    <p:sldId id="355" r:id="rId23"/>
    <p:sldId id="354" r:id="rId24"/>
    <p:sldId id="353" r:id="rId25"/>
    <p:sldId id="352" r:id="rId26"/>
    <p:sldId id="351" r:id="rId27"/>
    <p:sldId id="350" r:id="rId28"/>
    <p:sldId id="349" r:id="rId29"/>
    <p:sldId id="348" r:id="rId30"/>
    <p:sldId id="347" r:id="rId31"/>
    <p:sldId id="346" r:id="rId32"/>
    <p:sldId id="345" r:id="rId33"/>
    <p:sldId id="344" r:id="rId34"/>
    <p:sldId id="343" r:id="rId35"/>
    <p:sldId id="342" r:id="rId36"/>
    <p:sldId id="341" r:id="rId37"/>
    <p:sldId id="340" r:id="rId38"/>
    <p:sldId id="339" r:id="rId39"/>
    <p:sldId id="338" r:id="rId40"/>
    <p:sldId id="337" r:id="rId41"/>
    <p:sldId id="336" r:id="rId42"/>
    <p:sldId id="335" r:id="rId43"/>
    <p:sldId id="334" r:id="rId44"/>
    <p:sldId id="333" r:id="rId45"/>
    <p:sldId id="332" r:id="rId46"/>
    <p:sldId id="331" r:id="rId47"/>
    <p:sldId id="330" r:id="rId48"/>
    <p:sldId id="329" r:id="rId49"/>
    <p:sldId id="328" r:id="rId50"/>
    <p:sldId id="327" r:id="rId51"/>
    <p:sldId id="326" r:id="rId52"/>
    <p:sldId id="325" r:id="rId53"/>
    <p:sldId id="324" r:id="rId54"/>
    <p:sldId id="323" r:id="rId55"/>
    <p:sldId id="322" r:id="rId56"/>
    <p:sldId id="321" r:id="rId57"/>
    <p:sldId id="320" r:id="rId58"/>
    <p:sldId id="319" r:id="rId59"/>
    <p:sldId id="318" r:id="rId60"/>
    <p:sldId id="317" r:id="rId61"/>
    <p:sldId id="316" r:id="rId62"/>
    <p:sldId id="315" r:id="rId63"/>
    <p:sldId id="314" r:id="rId64"/>
    <p:sldId id="313" r:id="rId65"/>
    <p:sldId id="312" r:id="rId66"/>
    <p:sldId id="311" r:id="rId67"/>
    <p:sldId id="310" r:id="rId68"/>
    <p:sldId id="309" r:id="rId69"/>
    <p:sldId id="308" r:id="rId70"/>
    <p:sldId id="307" r:id="rId71"/>
    <p:sldId id="306" r:id="rId72"/>
    <p:sldId id="305" r:id="rId73"/>
    <p:sldId id="304" r:id="rId74"/>
    <p:sldId id="303" r:id="rId75"/>
    <p:sldId id="302" r:id="rId76"/>
    <p:sldId id="301" r:id="rId77"/>
    <p:sldId id="300" r:id="rId78"/>
    <p:sldId id="299" r:id="rId79"/>
    <p:sldId id="298" r:id="rId80"/>
    <p:sldId id="297" r:id="rId81"/>
    <p:sldId id="296" r:id="rId82"/>
    <p:sldId id="295" r:id="rId83"/>
    <p:sldId id="294" r:id="rId84"/>
    <p:sldId id="293" r:id="rId85"/>
    <p:sldId id="292" r:id="rId86"/>
    <p:sldId id="291" r:id="rId87"/>
    <p:sldId id="290" r:id="rId88"/>
    <p:sldId id="289" r:id="rId89"/>
    <p:sldId id="288" r:id="rId90"/>
    <p:sldId id="287" r:id="rId91"/>
    <p:sldId id="286" r:id="rId92"/>
    <p:sldId id="285" r:id="rId93"/>
    <p:sldId id="284" r:id="rId94"/>
    <p:sldId id="283" r:id="rId95"/>
    <p:sldId id="282" r:id="rId96"/>
    <p:sldId id="281" r:id="rId97"/>
    <p:sldId id="280" r:id="rId98"/>
    <p:sldId id="279" r:id="rId99"/>
    <p:sldId id="278" r:id="rId100"/>
    <p:sldId id="277" r:id="rId101"/>
    <p:sldId id="276" r:id="rId102"/>
    <p:sldId id="275" r:id="rId103"/>
    <p:sldId id="274" r:id="rId104"/>
    <p:sldId id="273" r:id="rId105"/>
    <p:sldId id="272" r:id="rId106"/>
    <p:sldId id="271" r:id="rId107"/>
    <p:sldId id="270" r:id="rId108"/>
    <p:sldId id="269" r:id="rId109"/>
    <p:sldId id="268" r:id="rId110"/>
    <p:sldId id="267" r:id="rId111"/>
    <p:sldId id="266" r:id="rId112"/>
    <p:sldId id="265" r:id="rId113"/>
    <p:sldId id="264" r:id="rId114"/>
    <p:sldId id="263" r:id="rId115"/>
    <p:sldId id="262" r:id="rId116"/>
    <p:sldId id="261" r:id="rId117"/>
    <p:sldId id="260" r:id="rId118"/>
    <p:sldId id="259" r:id="rId119"/>
    <p:sldId id="258" r:id="rId120"/>
    <p:sldId id="257" r:id="rId121"/>
    <p:sldId id="256" r:id="rId122"/>
  </p:sldIdLst>
  <p:sldSz cx="12192000" cy="6858000"/>
  <p:notesSz cx="6858000" cy="9144000"/>
  <p:embeddedFontLst>
    <p:embeddedFont>
      <p:font typeface="Calibri" panose="020F0502020204030204" pitchFamily="34" charset="0"/>
      <p:regular r:id="rId124"/>
      <p:bold r:id="rId125"/>
      <p:italic r:id="rId126"/>
      <p:boldItalic r:id="rId127"/>
    </p:embeddedFont>
    <p:embeddedFont>
      <p:font typeface="Calibri Light" panose="020F0302020204030204" pitchFamily="34" charset="0"/>
      <p:regular r:id="rId128"/>
      <p:italic r:id="rId1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font" Target="fonts/font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1.fntdata"/><Relationship Id="rId129" Type="http://schemas.openxmlformats.org/officeDocument/2006/relationships/font" Target="fonts/font6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1A004-2C62-4203-8EF7-C916D302C517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F4AD8-4347-4B38-ABBE-58A85A5B14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5541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zqu33_poster.jpg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1986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wmarini2_poster.jpg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549528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dmorra4_poster.jpg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115229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dmoham7_poster.jpg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242294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crzepasz_poster.jpg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992136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crutman_poster.jpg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108178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cqu26_poster.jpg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482471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cmirlocc_poster.jpg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114065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cma374_poster.jpg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730232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bmohan4_poster.jpg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249962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aravipa_poster.jpg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230861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arana43_poster.jpg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344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vpatil3_poster.jpg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730497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aprosse_poster.jpg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32022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apolice4_poster.jpg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344444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apatil29_poster.jpg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990685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apate779_poster.jpg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145912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aotis_poster.jpg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169754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aostoich_poster.jpg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409083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amukeshi_poster.jpg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737499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amuchalo_poster.jpg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676194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amarco2_poster.jpg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32128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amancha_poster.jpg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448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vnagend_poster.jpg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96499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amalho44_poster.jpg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3577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tramcha_poster.jpg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9797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tnguy583_poster.jpg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7641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tmcderm3_poster.jpg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2382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tmcclos3_poster.jpg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76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sravic5_poster.jpg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6404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sqasim2_poster.jpg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3229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sproust_poster.jpg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486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zpan247_poster.jpg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1367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spillay4_poster.jpg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0262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spiatek2_poster.jpg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1942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spate769_poster.jpg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2476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spate739_poster.jpg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5701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spark768_poster.jpg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15479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spang58_poster.jpg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52461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soh225_poster.jpg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8711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snundy3_poster.jpg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8669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smunshi5_poster.jpg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8815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smanales_poster.jpg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8089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znan_poster.jpg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15947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rreback_poster.jpg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87452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rpinharr_poster.jpg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40364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rnur_poster.jpg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4660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rmufti_poster.jpg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26631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rmondal_poster.jpg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63447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qmccrory_poster.jpg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28906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pokogwu_poster.jpg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39507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pohara5_poster.jpg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37689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pmultan2_poster.jpg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75801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oma5_poster.jpg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4866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zmajic_poster.jpg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16905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nroger6_poster.jpg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20406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nninham_poster.jpg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72741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nmccabe5_poster.jpg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38059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nmaspoch_poster.jpg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61617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mrocha8_poster.jpg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75118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mreonegr_poster.jpg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08219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mrammal_poster.jpg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13830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mradwan3_poster.jpg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80893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mquick8_poster.jpg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8293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mperki3_poster.jpg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0229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yqian253_poster.jpg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0932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mpate469_poster.jpg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43724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mpasqua8_poster.jpg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42010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mnelso46_poster.jpg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05977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mmurphyi_poster.jpg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3717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mmouznra_poster.jpg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2321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mmilko_poster.jpg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3265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mmarbin_poster.jpg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06330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mmaran_poster.jpg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79306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lrankin3_poster.jpg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15726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lpong4_poster.jpg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676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ynandaku_poster.jpg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61253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louda_poster.jpg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3898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lnguy96_poster.jpg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84508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lmehta4_poster.jpg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58806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lmclenn4_poster.jpg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81412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kross265_poster.jpg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777612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krobe96_poster.jpg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17401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kqu8_poster.jpg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90780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kpeter72_poster.jpg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103968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kpate629_poster.jpg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33698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kpaskara_poster.jpg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8668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ymin24_poster.jpg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205991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kpapazia_poster.jpg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908110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koshiyem_poster.jpg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078715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knguy52_poster.jpg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13708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kmithan_poster.jpg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440281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kmercado_poster.jpg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97090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kmehta73_poster.jpg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897631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kmcmah_poster.jpg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329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kmahaja3_poster.jpg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63337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jro5_poster.jpg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744856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jramsar_poster.jpg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4056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wonoberh_poster.jpg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072730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jqiu97_poster.jpg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4264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jpete29_poster.jpg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470145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jmuell2_poster.jpg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491517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jmcfetri_poster.jpg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809986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inaccar_poster.jpg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758017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iluu3_poster.jpg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493419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hpiche_poster.jpg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881819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hmuradya_poster.jpg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055666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grahat_poster.jpg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906872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gpick2_poster.jpg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0430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wolasoko_poster.jpg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910499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gpaez_poster.jpg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124015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gniamat_poster.jpg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330337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gmaier2_poster.jpg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848438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fnovello_poster.jpg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007891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erasho_poster.jpg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782587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eolutunf_poster.jpg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830376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eokutan_poster.jpg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877386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ema52_poster.jpg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302536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dpears9_poster.jpg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540741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dnarducc_poster.jpg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8163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A0544-2C65-AD2C-0628-D1DE1BE2D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5ACACE-F21B-E5DF-D13F-75BC27CD5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E8238-39AA-2486-BB47-AF87F04AF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0073-8561-4DF9-AFCE-CF2D91741DB6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114FB-F7BF-BC07-86DF-5F43E773C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845A-77FB-7105-AD53-F1405D139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7C0-A0B5-4082-A20B-A5516C309F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195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3C84C-E119-9B96-B64C-4225B63A5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E80FEF-66B3-28D2-A2EB-EFFDAF700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F7859-8B92-BD42-AA92-3C5CC8EB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0073-8561-4DF9-AFCE-CF2D91741DB6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157C5-8524-250A-1273-92148B3B3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B0776-B64A-2828-F895-A68B7F17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7C0-A0B5-4082-A20B-A5516C309F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121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204B78-8030-7793-FC7A-01C4F861D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BAD09-B8D4-FB99-FC9B-646082400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08E6-B9D3-FB8E-AE38-7B9004FF0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0073-8561-4DF9-AFCE-CF2D91741DB6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054B-867D-736D-2685-BD1CA632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ADDD0-468A-F2C7-2BFC-97AF9789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7C0-A0B5-4082-A20B-A5516C309F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361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9B42B-869F-7A82-09A6-F34D01301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8A933-9809-F0FD-0E21-1E520135E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988BB-F024-8DDD-148E-897DF82E9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0073-8561-4DF9-AFCE-CF2D91741DB6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794C8-7D90-8458-144A-C28220A54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46CC9-DB87-3642-9330-C61A3D938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7C0-A0B5-4082-A20B-A5516C309F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0807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38DA0-4F9E-314C-4054-BEEED1DFB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A442B-8E0C-42C3-BCF3-03BB6304B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4915F-8F64-36CC-551B-30E733F33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0073-8561-4DF9-AFCE-CF2D91741DB6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D18CC-81B3-ADBA-B447-D6EC3CEBF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880F9-C9F1-917D-7C4A-F984B35C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7C0-A0B5-4082-A20B-A5516C309F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132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5428-4EB3-7C39-C078-66C6842DD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95340-9166-4682-3204-349DB711F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74152-81BE-02AD-2EFB-02097BF03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F3C4F-E0A5-2107-3700-006BA3458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0073-8561-4DF9-AFCE-CF2D91741DB6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602E0-187D-94D7-F338-13621671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2B0B9-06BF-D67E-1389-C22194CF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7C0-A0B5-4082-A20B-A5516C309F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770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30AC5-1E3E-8824-CE35-735065B5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CCC7D-E172-CBAA-1E34-F90743013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BFBFF-4C5B-3CA9-AAB3-04005251E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036AC-97BD-CEA1-9066-C96B6C689C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522D5D-18A4-92A9-F08E-8343B0F26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1052F-A496-E6EC-1537-EDFC6B2D8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0073-8561-4DF9-AFCE-CF2D91741DB6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AA1A78-D3A6-B072-845F-A382F2D9E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32CFA-9B46-F1F0-DEF4-06E40E2C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7C0-A0B5-4082-A20B-A5516C309F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776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EA010-75C1-FCD1-B033-CE128658A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7ECB9F-5380-1516-F595-50EE5830A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0073-8561-4DF9-AFCE-CF2D91741DB6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F0E62C-A2AB-BA4D-0FB0-EEE0CF7D6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A2CCE-4573-C663-C86E-A51A9290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7C0-A0B5-4082-A20B-A5516C309F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8147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7B9BD6-63AF-BB00-AC6C-7DBED758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0073-8561-4DF9-AFCE-CF2D91741DB6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FBDC54-81FB-1925-2EC4-07A29DEEA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34917-6EB1-B8B5-E8EC-E14173592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7C0-A0B5-4082-A20B-A5516C309F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586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FF7EA-6BC4-18A3-220B-F64B70852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16ADB-0E82-3C09-5A02-09051627B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ECB68-3C1E-4193-0B2C-B6AE9F40F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CED51-8B4D-E084-C220-FEC116A8A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0073-8561-4DF9-AFCE-CF2D91741DB6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86C5C-C88C-C920-B6DD-16D01DEC9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838F29-3964-AA2B-B517-58AB3291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7C0-A0B5-4082-A20B-A5516C309F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0346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0A8B-0B31-C038-0736-5C75E702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ABA6D6-64BB-484A-D316-00760C065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841E66-959D-61E1-88EF-B4D4AC764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34757-F597-44BC-5582-38465174B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0073-8561-4DF9-AFCE-CF2D91741DB6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1FCD2-AB80-E3DA-380A-1BF7911FE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A1F3E-96F8-63F5-FF62-C30EA590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7C0-A0B5-4082-A20B-A5516C309F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59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9322C3-E6A6-A178-9D1E-414926278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F86CD-BD1F-FBB3-A7FA-C9CC90C7F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6216B-5AAD-07A2-6B3F-9EEF62841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D0073-8561-4DF9-AFCE-CF2D91741DB6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AE98E-8973-5F8F-F814-74E8A07C2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02F97-4E03-B5A4-AA63-9F84A0CF5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A07C0-A0B5-4082-A20B-A5516C309F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902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A31FD3-7E7B-D3C6-7EC5-5DE42229DAB6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4)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19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4CE0D-DF37-AB28-E239-42B96BA01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38F38-D9A3-2FFC-B0FD-D484C38B89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10/120</a:t>
            </a:r>
          </a:p>
        </p:txBody>
      </p:sp>
    </p:spTree>
    <p:extLst>
      <p:ext uri="{BB962C8B-B14F-4D97-AF65-F5344CB8AC3E}">
        <p14:creationId xmlns:p14="http://schemas.microsoft.com/office/powerpoint/2010/main" val="1792693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6DC6B1-B140-804E-A6A8-825BEFE38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8DE78B-5F30-2824-6C29-364C7354517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100/120</a:t>
            </a:r>
          </a:p>
        </p:txBody>
      </p:sp>
    </p:spTree>
    <p:extLst>
      <p:ext uri="{BB962C8B-B14F-4D97-AF65-F5344CB8AC3E}">
        <p14:creationId xmlns:p14="http://schemas.microsoft.com/office/powerpoint/2010/main" val="182254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25840-43D2-E3FD-AEC1-8AAD31044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63D443-2C21-98C3-61D7-05B8786D9D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101/120</a:t>
            </a:r>
          </a:p>
        </p:txBody>
      </p:sp>
    </p:spTree>
    <p:extLst>
      <p:ext uri="{BB962C8B-B14F-4D97-AF65-F5344CB8AC3E}">
        <p14:creationId xmlns:p14="http://schemas.microsoft.com/office/powerpoint/2010/main" val="137989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89B49-CAFB-0184-5F5C-421C9BB70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8326D3-0B1C-B1DD-E217-C8F65B76B6F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102/120</a:t>
            </a:r>
          </a:p>
        </p:txBody>
      </p:sp>
    </p:spTree>
    <p:extLst>
      <p:ext uri="{BB962C8B-B14F-4D97-AF65-F5344CB8AC3E}">
        <p14:creationId xmlns:p14="http://schemas.microsoft.com/office/powerpoint/2010/main" val="381630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584A6-1BB8-1534-9454-802C321D7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5E93A-C103-7713-A126-2705A6CE4C6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103/120</a:t>
            </a:r>
          </a:p>
        </p:txBody>
      </p:sp>
    </p:spTree>
    <p:extLst>
      <p:ext uri="{BB962C8B-B14F-4D97-AF65-F5344CB8AC3E}">
        <p14:creationId xmlns:p14="http://schemas.microsoft.com/office/powerpoint/2010/main" val="375509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71FE8-E2DA-5500-FD1B-DC7B5DA12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C768C8-5158-DDF2-6BDB-5AF54F0A604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104/120</a:t>
            </a:r>
          </a:p>
        </p:txBody>
      </p:sp>
    </p:spTree>
    <p:extLst>
      <p:ext uri="{BB962C8B-B14F-4D97-AF65-F5344CB8AC3E}">
        <p14:creationId xmlns:p14="http://schemas.microsoft.com/office/powerpoint/2010/main" val="3123472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19EBF-61F5-057A-9622-F44C4800C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B684B7-D1B8-4F69-EDC4-3499D14A922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105/120</a:t>
            </a:r>
          </a:p>
        </p:txBody>
      </p:sp>
    </p:spTree>
    <p:extLst>
      <p:ext uri="{BB962C8B-B14F-4D97-AF65-F5344CB8AC3E}">
        <p14:creationId xmlns:p14="http://schemas.microsoft.com/office/powerpoint/2010/main" val="184284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6FE42A-207E-119C-417E-75A314C5A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F33D97-0482-C14A-5B05-8151512D71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106/120</a:t>
            </a:r>
          </a:p>
        </p:txBody>
      </p:sp>
    </p:spTree>
    <p:extLst>
      <p:ext uri="{BB962C8B-B14F-4D97-AF65-F5344CB8AC3E}">
        <p14:creationId xmlns:p14="http://schemas.microsoft.com/office/powerpoint/2010/main" val="398184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B72434-2269-7686-595D-ABB49FA03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293490-5DC7-1047-685B-4F020FC8329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107/120</a:t>
            </a:r>
          </a:p>
        </p:txBody>
      </p:sp>
    </p:spTree>
    <p:extLst>
      <p:ext uri="{BB962C8B-B14F-4D97-AF65-F5344CB8AC3E}">
        <p14:creationId xmlns:p14="http://schemas.microsoft.com/office/powerpoint/2010/main" val="131882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4368C-4D0C-B2E1-7E56-E0F3171C1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8A815-ADE8-B4AD-839C-92E50F5C0D6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108/120</a:t>
            </a:r>
          </a:p>
        </p:txBody>
      </p:sp>
    </p:spTree>
    <p:extLst>
      <p:ext uri="{BB962C8B-B14F-4D97-AF65-F5344CB8AC3E}">
        <p14:creationId xmlns:p14="http://schemas.microsoft.com/office/powerpoint/2010/main" val="82392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652B6-7840-1B17-016D-C0C0CA9F7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5E8F50-B667-9CB9-4D5A-73126DCFEB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109/120</a:t>
            </a:r>
          </a:p>
        </p:txBody>
      </p:sp>
    </p:spTree>
    <p:extLst>
      <p:ext uri="{BB962C8B-B14F-4D97-AF65-F5344CB8AC3E}">
        <p14:creationId xmlns:p14="http://schemas.microsoft.com/office/powerpoint/2010/main" val="140589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BC05B-68B4-6958-6569-EF8F6AE9D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7A2BE-9160-7770-B0D9-4D35F44C95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11/120</a:t>
            </a:r>
          </a:p>
        </p:txBody>
      </p:sp>
    </p:spTree>
    <p:extLst>
      <p:ext uri="{BB962C8B-B14F-4D97-AF65-F5344CB8AC3E}">
        <p14:creationId xmlns:p14="http://schemas.microsoft.com/office/powerpoint/2010/main" val="172811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29C5A7-73FF-B327-2551-F74724B15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971D7-F86C-DF29-E1E4-F29E4F71E5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110/120</a:t>
            </a:r>
          </a:p>
        </p:txBody>
      </p:sp>
    </p:spTree>
    <p:extLst>
      <p:ext uri="{BB962C8B-B14F-4D97-AF65-F5344CB8AC3E}">
        <p14:creationId xmlns:p14="http://schemas.microsoft.com/office/powerpoint/2010/main" val="247951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C6377-8F65-B887-B85E-8B1931D78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C23201-67C8-8708-CDF8-E9812DB122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111/120</a:t>
            </a:r>
          </a:p>
        </p:txBody>
      </p:sp>
    </p:spTree>
    <p:extLst>
      <p:ext uri="{BB962C8B-B14F-4D97-AF65-F5344CB8AC3E}">
        <p14:creationId xmlns:p14="http://schemas.microsoft.com/office/powerpoint/2010/main" val="32978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9803E-6969-BBF2-B56F-E404BC409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093133-F1DE-71D1-C9A2-7219B891C3D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112/120</a:t>
            </a:r>
          </a:p>
        </p:txBody>
      </p:sp>
    </p:spTree>
    <p:extLst>
      <p:ext uri="{BB962C8B-B14F-4D97-AF65-F5344CB8AC3E}">
        <p14:creationId xmlns:p14="http://schemas.microsoft.com/office/powerpoint/2010/main" val="149807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2EA32-183A-F0C6-C318-8BE85549E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733244-8EF4-D6D1-FFF5-C5389088909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113/120</a:t>
            </a:r>
          </a:p>
        </p:txBody>
      </p:sp>
    </p:spTree>
    <p:extLst>
      <p:ext uri="{BB962C8B-B14F-4D97-AF65-F5344CB8AC3E}">
        <p14:creationId xmlns:p14="http://schemas.microsoft.com/office/powerpoint/2010/main" val="358333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52ADF-8BED-F2E6-CC0F-E068CC9AF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53F0C3-A18F-FC0D-B488-581D60355CA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114/120</a:t>
            </a:r>
          </a:p>
        </p:txBody>
      </p:sp>
    </p:spTree>
    <p:extLst>
      <p:ext uri="{BB962C8B-B14F-4D97-AF65-F5344CB8AC3E}">
        <p14:creationId xmlns:p14="http://schemas.microsoft.com/office/powerpoint/2010/main" val="386569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8D702-F7C8-F4A6-3585-D0075A09B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306B7-3877-A9FF-A343-FEB8F205F23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115/120</a:t>
            </a:r>
          </a:p>
        </p:txBody>
      </p:sp>
    </p:spTree>
    <p:extLst>
      <p:ext uri="{BB962C8B-B14F-4D97-AF65-F5344CB8AC3E}">
        <p14:creationId xmlns:p14="http://schemas.microsoft.com/office/powerpoint/2010/main" val="386379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5EE309-DB11-047D-BCAF-A88D46580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7CDD33-AFEE-C734-90F4-ECB7F3F909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116/120</a:t>
            </a:r>
          </a:p>
        </p:txBody>
      </p:sp>
    </p:spTree>
    <p:extLst>
      <p:ext uri="{BB962C8B-B14F-4D97-AF65-F5344CB8AC3E}">
        <p14:creationId xmlns:p14="http://schemas.microsoft.com/office/powerpoint/2010/main" val="215419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C3D3A-CF25-A992-9A71-9D6432C0C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BEB9A5-EE96-B5D9-D79A-1B402E88944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117/120</a:t>
            </a:r>
          </a:p>
        </p:txBody>
      </p:sp>
    </p:spTree>
    <p:extLst>
      <p:ext uri="{BB962C8B-B14F-4D97-AF65-F5344CB8AC3E}">
        <p14:creationId xmlns:p14="http://schemas.microsoft.com/office/powerpoint/2010/main" val="310080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2FBC0-8847-7521-EAB9-E6B624F08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847AC3-7B4C-87FB-CDFB-97A717E4CA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118/120</a:t>
            </a:r>
          </a:p>
        </p:txBody>
      </p:sp>
    </p:spTree>
    <p:extLst>
      <p:ext uri="{BB962C8B-B14F-4D97-AF65-F5344CB8AC3E}">
        <p14:creationId xmlns:p14="http://schemas.microsoft.com/office/powerpoint/2010/main" val="86725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837EF-44E8-128F-A760-C282218CC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AA8201-EDD4-1738-9B81-176EAA971F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119/120</a:t>
            </a:r>
          </a:p>
        </p:txBody>
      </p:sp>
    </p:spTree>
    <p:extLst>
      <p:ext uri="{BB962C8B-B14F-4D97-AF65-F5344CB8AC3E}">
        <p14:creationId xmlns:p14="http://schemas.microsoft.com/office/powerpoint/2010/main" val="103562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29541-0647-EF38-A83F-37FFD8226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846623-9CDF-E1C1-40ED-8D1D5B9633D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12/120</a:t>
            </a:r>
          </a:p>
        </p:txBody>
      </p:sp>
    </p:spTree>
    <p:extLst>
      <p:ext uri="{BB962C8B-B14F-4D97-AF65-F5344CB8AC3E}">
        <p14:creationId xmlns:p14="http://schemas.microsoft.com/office/powerpoint/2010/main" val="15593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FDC437-988E-9B80-A100-0EFFA962B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C70482-B976-F836-8E7A-B87D2E8DCAC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120/120</a:t>
            </a:r>
          </a:p>
        </p:txBody>
      </p:sp>
    </p:spTree>
    <p:extLst>
      <p:ext uri="{BB962C8B-B14F-4D97-AF65-F5344CB8AC3E}">
        <p14:creationId xmlns:p14="http://schemas.microsoft.com/office/powerpoint/2010/main" val="108865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BCEE0-BB49-CA3D-4E61-CB5034AD7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18B1AD-4340-4E5B-E500-661D3660C5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121/120</a:t>
            </a:r>
          </a:p>
        </p:txBody>
      </p:sp>
    </p:spTree>
    <p:extLst>
      <p:ext uri="{BB962C8B-B14F-4D97-AF65-F5344CB8AC3E}">
        <p14:creationId xmlns:p14="http://schemas.microsoft.com/office/powerpoint/2010/main" val="863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199F38-6EA9-F217-E9E5-EFA046BEC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047ABB-F98D-E87E-66FF-158AA12C2D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13/120</a:t>
            </a:r>
          </a:p>
        </p:txBody>
      </p:sp>
    </p:spTree>
    <p:extLst>
      <p:ext uri="{BB962C8B-B14F-4D97-AF65-F5344CB8AC3E}">
        <p14:creationId xmlns:p14="http://schemas.microsoft.com/office/powerpoint/2010/main" val="338675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5896E-817C-D748-2CFE-5A800218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EC1F41-A975-A254-1E87-7D3C6C05682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14/120</a:t>
            </a:r>
          </a:p>
        </p:txBody>
      </p:sp>
    </p:spTree>
    <p:extLst>
      <p:ext uri="{BB962C8B-B14F-4D97-AF65-F5344CB8AC3E}">
        <p14:creationId xmlns:p14="http://schemas.microsoft.com/office/powerpoint/2010/main" val="287213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8865D-7B63-F1B1-706E-60E6BB48A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6DA5E7-AB4C-2992-9DF0-049496CCC7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15/120</a:t>
            </a:r>
          </a:p>
        </p:txBody>
      </p:sp>
    </p:spTree>
    <p:extLst>
      <p:ext uri="{BB962C8B-B14F-4D97-AF65-F5344CB8AC3E}">
        <p14:creationId xmlns:p14="http://schemas.microsoft.com/office/powerpoint/2010/main" val="51396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A9B31-876C-BDA0-0E7F-3209415AB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3A204C-6489-16A8-4A97-58B10881632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16/120</a:t>
            </a:r>
          </a:p>
        </p:txBody>
      </p:sp>
    </p:spTree>
    <p:extLst>
      <p:ext uri="{BB962C8B-B14F-4D97-AF65-F5344CB8AC3E}">
        <p14:creationId xmlns:p14="http://schemas.microsoft.com/office/powerpoint/2010/main" val="231945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94A057-B82C-9906-A6F9-D57C13C92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BA53D-522B-2E4F-EE1A-B7C19ED9ABB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17/120</a:t>
            </a:r>
          </a:p>
        </p:txBody>
      </p:sp>
    </p:spTree>
    <p:extLst>
      <p:ext uri="{BB962C8B-B14F-4D97-AF65-F5344CB8AC3E}">
        <p14:creationId xmlns:p14="http://schemas.microsoft.com/office/powerpoint/2010/main" val="35269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07FA6-5136-C1FE-6866-A706B39D1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0921B3-0CA6-0F36-511F-5493200D9F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18/120</a:t>
            </a:r>
          </a:p>
        </p:txBody>
      </p:sp>
    </p:spTree>
    <p:extLst>
      <p:ext uri="{BB962C8B-B14F-4D97-AF65-F5344CB8AC3E}">
        <p14:creationId xmlns:p14="http://schemas.microsoft.com/office/powerpoint/2010/main" val="4072679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D5E030-8E7A-100A-586D-06CE47B34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27" y="0"/>
            <a:ext cx="3719945" cy="2414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626375-A132-E134-77D0-3860363D958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19/120</a:t>
            </a:r>
          </a:p>
        </p:txBody>
      </p:sp>
    </p:spTree>
    <p:extLst>
      <p:ext uri="{BB962C8B-B14F-4D97-AF65-F5344CB8AC3E}">
        <p14:creationId xmlns:p14="http://schemas.microsoft.com/office/powerpoint/2010/main" val="62316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EC4CAC-8386-0C03-F531-5B98F6EC3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769940-AA79-6976-E5F5-8A2E07D29C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2/120</a:t>
            </a:r>
          </a:p>
        </p:txBody>
      </p:sp>
    </p:spTree>
    <p:extLst>
      <p:ext uri="{BB962C8B-B14F-4D97-AF65-F5344CB8AC3E}">
        <p14:creationId xmlns:p14="http://schemas.microsoft.com/office/powerpoint/2010/main" val="305315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4CD57-4774-7E0F-3D2D-DD2427485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F6D6FD-46C8-150F-2000-02A8AF2F7E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20/120</a:t>
            </a:r>
          </a:p>
        </p:txBody>
      </p:sp>
    </p:spTree>
    <p:extLst>
      <p:ext uri="{BB962C8B-B14F-4D97-AF65-F5344CB8AC3E}">
        <p14:creationId xmlns:p14="http://schemas.microsoft.com/office/powerpoint/2010/main" val="350333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B94BD6-B1EF-E8B3-E3A6-82FDED75F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194C6C-A9BC-1E9A-FF3F-DE4DCE94417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21/120</a:t>
            </a:r>
          </a:p>
        </p:txBody>
      </p:sp>
    </p:spTree>
    <p:extLst>
      <p:ext uri="{BB962C8B-B14F-4D97-AF65-F5344CB8AC3E}">
        <p14:creationId xmlns:p14="http://schemas.microsoft.com/office/powerpoint/2010/main" val="421245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E50FC-022A-0761-D556-3849E8D0E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8DAC20-E9B9-872D-7350-FDA8B52C2D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22/120</a:t>
            </a:r>
          </a:p>
        </p:txBody>
      </p:sp>
    </p:spTree>
    <p:extLst>
      <p:ext uri="{BB962C8B-B14F-4D97-AF65-F5344CB8AC3E}">
        <p14:creationId xmlns:p14="http://schemas.microsoft.com/office/powerpoint/2010/main" val="382396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6DDCB-B768-A3AA-0013-AFC4A50FF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5345F7-C2DA-5503-52FD-9C369D36C19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23/120</a:t>
            </a:r>
          </a:p>
        </p:txBody>
      </p:sp>
    </p:spTree>
    <p:extLst>
      <p:ext uri="{BB962C8B-B14F-4D97-AF65-F5344CB8AC3E}">
        <p14:creationId xmlns:p14="http://schemas.microsoft.com/office/powerpoint/2010/main" val="156592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5CDCE1-96EE-63BB-97F0-882511729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02CAA-3945-CF55-6809-403CEA7E6CA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24/120</a:t>
            </a:r>
          </a:p>
        </p:txBody>
      </p:sp>
    </p:spTree>
    <p:extLst>
      <p:ext uri="{BB962C8B-B14F-4D97-AF65-F5344CB8AC3E}">
        <p14:creationId xmlns:p14="http://schemas.microsoft.com/office/powerpoint/2010/main" val="247853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3E2097-C469-68B5-E176-3BDEA408A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85" y="0"/>
            <a:ext cx="105720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A7446C-D5B3-C160-6915-957D91D110E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25/120</a:t>
            </a:r>
          </a:p>
        </p:txBody>
      </p:sp>
    </p:spTree>
    <p:extLst>
      <p:ext uri="{BB962C8B-B14F-4D97-AF65-F5344CB8AC3E}">
        <p14:creationId xmlns:p14="http://schemas.microsoft.com/office/powerpoint/2010/main" val="64196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5695B-415A-3587-3C20-E79249E9E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74F2F0-A255-D475-2AFD-1AAF6A3770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26/120</a:t>
            </a:r>
          </a:p>
        </p:txBody>
      </p:sp>
    </p:spTree>
    <p:extLst>
      <p:ext uri="{BB962C8B-B14F-4D97-AF65-F5344CB8AC3E}">
        <p14:creationId xmlns:p14="http://schemas.microsoft.com/office/powerpoint/2010/main" val="364916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E22E9-BE93-7E43-5845-D3CC05C1B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E8F67A-685A-C2F5-168C-D1C7DBCDD6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27/120</a:t>
            </a:r>
          </a:p>
        </p:txBody>
      </p:sp>
    </p:spTree>
    <p:extLst>
      <p:ext uri="{BB962C8B-B14F-4D97-AF65-F5344CB8AC3E}">
        <p14:creationId xmlns:p14="http://schemas.microsoft.com/office/powerpoint/2010/main" val="293319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C635AF-08F8-AECD-A8C9-8E282D9EA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BD33DF-51FB-56EE-FCB1-95A118D971E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28/120</a:t>
            </a:r>
          </a:p>
        </p:txBody>
      </p:sp>
    </p:spTree>
    <p:extLst>
      <p:ext uri="{BB962C8B-B14F-4D97-AF65-F5344CB8AC3E}">
        <p14:creationId xmlns:p14="http://schemas.microsoft.com/office/powerpoint/2010/main" val="177861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93004-6DEB-483F-910A-4E2A41E39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C0F96B-56BD-3CB1-7598-161830B25C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29/120</a:t>
            </a:r>
          </a:p>
        </p:txBody>
      </p:sp>
    </p:spTree>
    <p:extLst>
      <p:ext uri="{BB962C8B-B14F-4D97-AF65-F5344CB8AC3E}">
        <p14:creationId xmlns:p14="http://schemas.microsoft.com/office/powerpoint/2010/main" val="279575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EE8F52-463F-9ACB-0F8D-078A331A2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F6A5C6-4215-CF26-107D-2D11D6A529E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3/120</a:t>
            </a:r>
          </a:p>
        </p:txBody>
      </p:sp>
    </p:spTree>
    <p:extLst>
      <p:ext uri="{BB962C8B-B14F-4D97-AF65-F5344CB8AC3E}">
        <p14:creationId xmlns:p14="http://schemas.microsoft.com/office/powerpoint/2010/main" val="104048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1DA17-30A9-A7B2-E983-B81323CCF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C6F03A-3915-C6AD-042C-D4EAE55D12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30/120</a:t>
            </a:r>
          </a:p>
        </p:txBody>
      </p:sp>
    </p:spTree>
    <p:extLst>
      <p:ext uri="{BB962C8B-B14F-4D97-AF65-F5344CB8AC3E}">
        <p14:creationId xmlns:p14="http://schemas.microsoft.com/office/powerpoint/2010/main" val="199671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D59E33-C4A0-F0DF-B13C-3152B586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F886CC-F6FF-CB64-0555-22E3F7B0DDC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31/120</a:t>
            </a:r>
          </a:p>
        </p:txBody>
      </p:sp>
    </p:spTree>
    <p:extLst>
      <p:ext uri="{BB962C8B-B14F-4D97-AF65-F5344CB8AC3E}">
        <p14:creationId xmlns:p14="http://schemas.microsoft.com/office/powerpoint/2010/main" val="107017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0D303-F2F1-AC86-333B-9968792F8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8A931D-ABAE-A213-3307-B099D1EB91E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32/120</a:t>
            </a:r>
          </a:p>
        </p:txBody>
      </p:sp>
    </p:spTree>
    <p:extLst>
      <p:ext uri="{BB962C8B-B14F-4D97-AF65-F5344CB8AC3E}">
        <p14:creationId xmlns:p14="http://schemas.microsoft.com/office/powerpoint/2010/main" val="332913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C2C3A-CDAC-E827-FE4E-34316E0A0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3A745A-51CF-6CB9-F9CF-3163FAD57EB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33/120</a:t>
            </a:r>
          </a:p>
        </p:txBody>
      </p:sp>
    </p:spTree>
    <p:extLst>
      <p:ext uri="{BB962C8B-B14F-4D97-AF65-F5344CB8AC3E}">
        <p14:creationId xmlns:p14="http://schemas.microsoft.com/office/powerpoint/2010/main" val="18334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363EB-CACA-9678-2548-9666A04BE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47D4A0-6EA4-50EB-1990-75264FFD9E7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34/120</a:t>
            </a:r>
          </a:p>
        </p:txBody>
      </p:sp>
    </p:spTree>
    <p:extLst>
      <p:ext uri="{BB962C8B-B14F-4D97-AF65-F5344CB8AC3E}">
        <p14:creationId xmlns:p14="http://schemas.microsoft.com/office/powerpoint/2010/main" val="229139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90B96-DDC0-C565-F32E-61B1A5DC6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03A0F9-53C9-02E5-7731-9E69391BDF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35/120</a:t>
            </a:r>
          </a:p>
        </p:txBody>
      </p:sp>
    </p:spTree>
    <p:extLst>
      <p:ext uri="{BB962C8B-B14F-4D97-AF65-F5344CB8AC3E}">
        <p14:creationId xmlns:p14="http://schemas.microsoft.com/office/powerpoint/2010/main" val="383300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D8FF5-C4DD-437E-CB25-6B800DDD5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964BE3-78F7-B8CA-9C69-01707690A76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36/120</a:t>
            </a:r>
          </a:p>
        </p:txBody>
      </p:sp>
    </p:spTree>
    <p:extLst>
      <p:ext uri="{BB962C8B-B14F-4D97-AF65-F5344CB8AC3E}">
        <p14:creationId xmlns:p14="http://schemas.microsoft.com/office/powerpoint/2010/main" val="239039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474F9-91D9-5DC8-4617-B86606AE5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9D7413-8ACE-3163-B5EE-913542275C7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37/120</a:t>
            </a:r>
          </a:p>
        </p:txBody>
      </p:sp>
    </p:spTree>
    <p:extLst>
      <p:ext uri="{BB962C8B-B14F-4D97-AF65-F5344CB8AC3E}">
        <p14:creationId xmlns:p14="http://schemas.microsoft.com/office/powerpoint/2010/main" val="397165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5AD7E-F2F6-EE82-F87C-A51BC36E9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160859-2F4E-44D5-1ED7-919C75D91D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38/120</a:t>
            </a:r>
          </a:p>
        </p:txBody>
      </p:sp>
    </p:spTree>
    <p:extLst>
      <p:ext uri="{BB962C8B-B14F-4D97-AF65-F5344CB8AC3E}">
        <p14:creationId xmlns:p14="http://schemas.microsoft.com/office/powerpoint/2010/main" val="365120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9D2694-CAA3-2ED4-4CE7-A5887F15B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1D3494-0B51-BD03-FBD1-1DD87FF315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39/120</a:t>
            </a:r>
          </a:p>
        </p:txBody>
      </p:sp>
    </p:spTree>
    <p:extLst>
      <p:ext uri="{BB962C8B-B14F-4D97-AF65-F5344CB8AC3E}">
        <p14:creationId xmlns:p14="http://schemas.microsoft.com/office/powerpoint/2010/main" val="308954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1DD67-556E-2938-8DA8-1DF2B177A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5C67B7-D1EC-5399-F046-CEBEDCAEFF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4/120</a:t>
            </a:r>
          </a:p>
        </p:txBody>
      </p:sp>
    </p:spTree>
    <p:extLst>
      <p:ext uri="{BB962C8B-B14F-4D97-AF65-F5344CB8AC3E}">
        <p14:creationId xmlns:p14="http://schemas.microsoft.com/office/powerpoint/2010/main" val="292857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BA689-75AA-1352-9EE4-77B4CF252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9C12-D89F-63A7-28C9-F2A18B7488A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40/120</a:t>
            </a:r>
          </a:p>
        </p:txBody>
      </p:sp>
    </p:spTree>
    <p:extLst>
      <p:ext uri="{BB962C8B-B14F-4D97-AF65-F5344CB8AC3E}">
        <p14:creationId xmlns:p14="http://schemas.microsoft.com/office/powerpoint/2010/main" val="108665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AEF0F-D4DA-5E32-8587-2F2446CB1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9C1598-CF66-AF9F-F8E3-C99BF2184F0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41/120</a:t>
            </a:r>
          </a:p>
        </p:txBody>
      </p:sp>
    </p:spTree>
    <p:extLst>
      <p:ext uri="{BB962C8B-B14F-4D97-AF65-F5344CB8AC3E}">
        <p14:creationId xmlns:p14="http://schemas.microsoft.com/office/powerpoint/2010/main" val="245823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87E149-763E-FA92-86DC-1CA05F040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B47E3-A4FF-9558-6B64-31021CFD9A9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42/120</a:t>
            </a:r>
          </a:p>
        </p:txBody>
      </p:sp>
    </p:spTree>
    <p:extLst>
      <p:ext uri="{BB962C8B-B14F-4D97-AF65-F5344CB8AC3E}">
        <p14:creationId xmlns:p14="http://schemas.microsoft.com/office/powerpoint/2010/main" val="163692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CEBF5-7D4F-02F3-E41C-A8C4B61CB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8C37F-636C-D65A-A556-12E8AB06FB5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43/120</a:t>
            </a:r>
          </a:p>
        </p:txBody>
      </p:sp>
    </p:spTree>
    <p:extLst>
      <p:ext uri="{BB962C8B-B14F-4D97-AF65-F5344CB8AC3E}">
        <p14:creationId xmlns:p14="http://schemas.microsoft.com/office/powerpoint/2010/main" val="329829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FFFB7F-A5BE-E85D-83F4-C65BD9DA1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BFBF09-27D0-2383-3F39-A88D4E446B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44/120</a:t>
            </a:r>
          </a:p>
        </p:txBody>
      </p:sp>
    </p:spTree>
    <p:extLst>
      <p:ext uri="{BB962C8B-B14F-4D97-AF65-F5344CB8AC3E}">
        <p14:creationId xmlns:p14="http://schemas.microsoft.com/office/powerpoint/2010/main" val="2523074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BF7005-875C-A7A7-82AF-5C8B7AEEE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15A4D1-4D57-80D8-EA3F-2B4269E6B10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45/120</a:t>
            </a:r>
          </a:p>
        </p:txBody>
      </p:sp>
    </p:spTree>
    <p:extLst>
      <p:ext uri="{BB962C8B-B14F-4D97-AF65-F5344CB8AC3E}">
        <p14:creationId xmlns:p14="http://schemas.microsoft.com/office/powerpoint/2010/main" val="17144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D2DD9-4BA1-BCA3-77A0-245D1B37A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CFCCD8-15F1-FC98-970E-0BB02CD63F5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46/120</a:t>
            </a:r>
          </a:p>
        </p:txBody>
      </p:sp>
    </p:spTree>
    <p:extLst>
      <p:ext uri="{BB962C8B-B14F-4D97-AF65-F5344CB8AC3E}">
        <p14:creationId xmlns:p14="http://schemas.microsoft.com/office/powerpoint/2010/main" val="37375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33F59-9F22-267C-E37D-6ECC5B57D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1A5C30-64C4-8F80-BBDF-4F53AD170C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47/120</a:t>
            </a:r>
          </a:p>
        </p:txBody>
      </p:sp>
    </p:spTree>
    <p:extLst>
      <p:ext uri="{BB962C8B-B14F-4D97-AF65-F5344CB8AC3E}">
        <p14:creationId xmlns:p14="http://schemas.microsoft.com/office/powerpoint/2010/main" val="389103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D60DFE-75D3-7C00-5FD0-39C5BB3C2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059969-6B42-5166-58F1-FB5BEB96403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48/120</a:t>
            </a:r>
          </a:p>
        </p:txBody>
      </p:sp>
    </p:spTree>
    <p:extLst>
      <p:ext uri="{BB962C8B-B14F-4D97-AF65-F5344CB8AC3E}">
        <p14:creationId xmlns:p14="http://schemas.microsoft.com/office/powerpoint/2010/main" val="356140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C0D722-08C7-5A3D-DFCF-0C4F143F8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8D6D0-B2B7-102D-7E62-89AD03CF4F6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49/120</a:t>
            </a:r>
          </a:p>
        </p:txBody>
      </p:sp>
    </p:spTree>
    <p:extLst>
      <p:ext uri="{BB962C8B-B14F-4D97-AF65-F5344CB8AC3E}">
        <p14:creationId xmlns:p14="http://schemas.microsoft.com/office/powerpoint/2010/main" val="418865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AFC0C7-50A4-A3E2-5AF1-143A977C1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A4347E-3973-A9C0-EBA7-2A3038D794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5/120</a:t>
            </a:r>
          </a:p>
        </p:txBody>
      </p:sp>
    </p:spTree>
    <p:extLst>
      <p:ext uri="{BB962C8B-B14F-4D97-AF65-F5344CB8AC3E}">
        <p14:creationId xmlns:p14="http://schemas.microsoft.com/office/powerpoint/2010/main" val="176921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5F527-1488-7A3F-71A1-9A058A99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C6FE68-EDAD-8122-C038-5884FE646B9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50/120</a:t>
            </a:r>
          </a:p>
        </p:txBody>
      </p:sp>
    </p:spTree>
    <p:extLst>
      <p:ext uri="{BB962C8B-B14F-4D97-AF65-F5344CB8AC3E}">
        <p14:creationId xmlns:p14="http://schemas.microsoft.com/office/powerpoint/2010/main" val="303225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61D9C-C4BB-BA65-4B1B-437884797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2F103E-A6D9-CD26-1435-5DD0655D21F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51/120</a:t>
            </a:r>
          </a:p>
        </p:txBody>
      </p:sp>
    </p:spTree>
    <p:extLst>
      <p:ext uri="{BB962C8B-B14F-4D97-AF65-F5344CB8AC3E}">
        <p14:creationId xmlns:p14="http://schemas.microsoft.com/office/powerpoint/2010/main" val="254915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23E48E-0502-36F4-BFF9-CD100028B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0E159-9706-0733-22BF-42B8A25A24B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52/120</a:t>
            </a:r>
          </a:p>
        </p:txBody>
      </p:sp>
    </p:spTree>
    <p:extLst>
      <p:ext uri="{BB962C8B-B14F-4D97-AF65-F5344CB8AC3E}">
        <p14:creationId xmlns:p14="http://schemas.microsoft.com/office/powerpoint/2010/main" val="88600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30996-539D-5D2E-AEBF-F6ADA1723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2A727-8F5B-2A00-1A30-AF134E0B582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53/120</a:t>
            </a:r>
          </a:p>
        </p:txBody>
      </p:sp>
    </p:spTree>
    <p:extLst>
      <p:ext uri="{BB962C8B-B14F-4D97-AF65-F5344CB8AC3E}">
        <p14:creationId xmlns:p14="http://schemas.microsoft.com/office/powerpoint/2010/main" val="288116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0F2DD-383A-1BBA-1227-E3F30B5E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53A284-AB81-1270-7E6F-E7BA4A9CDA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54/120</a:t>
            </a:r>
          </a:p>
        </p:txBody>
      </p:sp>
    </p:spTree>
    <p:extLst>
      <p:ext uri="{BB962C8B-B14F-4D97-AF65-F5344CB8AC3E}">
        <p14:creationId xmlns:p14="http://schemas.microsoft.com/office/powerpoint/2010/main" val="272154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C4533-4753-CDD6-34B2-D1D8D2272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7AAFE-D18C-E24F-325B-AB9D870E26F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55/120</a:t>
            </a:r>
          </a:p>
        </p:txBody>
      </p:sp>
    </p:spTree>
    <p:extLst>
      <p:ext uri="{BB962C8B-B14F-4D97-AF65-F5344CB8AC3E}">
        <p14:creationId xmlns:p14="http://schemas.microsoft.com/office/powerpoint/2010/main" val="233554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D6286-DE14-749F-BF79-F0E69CD35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EC57E-B440-3A04-6181-06FF02C5BB0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56/120</a:t>
            </a:r>
          </a:p>
        </p:txBody>
      </p:sp>
    </p:spTree>
    <p:extLst>
      <p:ext uri="{BB962C8B-B14F-4D97-AF65-F5344CB8AC3E}">
        <p14:creationId xmlns:p14="http://schemas.microsoft.com/office/powerpoint/2010/main" val="137033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4DDFD-4A65-506A-6AC5-923D9A2F8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7327AE-1112-6FC2-4C45-8067428A90C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57/120</a:t>
            </a:r>
          </a:p>
        </p:txBody>
      </p:sp>
    </p:spTree>
    <p:extLst>
      <p:ext uri="{BB962C8B-B14F-4D97-AF65-F5344CB8AC3E}">
        <p14:creationId xmlns:p14="http://schemas.microsoft.com/office/powerpoint/2010/main" val="212260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3C2185-2E38-9497-FB50-E274B4A8B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464A32-5EC9-93EB-30CF-015CF4AC17A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58/120</a:t>
            </a:r>
          </a:p>
        </p:txBody>
      </p:sp>
    </p:spTree>
    <p:extLst>
      <p:ext uri="{BB962C8B-B14F-4D97-AF65-F5344CB8AC3E}">
        <p14:creationId xmlns:p14="http://schemas.microsoft.com/office/powerpoint/2010/main" val="123637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2B1549-A3EC-3CD7-1E38-0546FC317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C69A08-4010-9C53-6375-C3C12C0CF86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59/120</a:t>
            </a:r>
          </a:p>
        </p:txBody>
      </p:sp>
    </p:spTree>
    <p:extLst>
      <p:ext uri="{BB962C8B-B14F-4D97-AF65-F5344CB8AC3E}">
        <p14:creationId xmlns:p14="http://schemas.microsoft.com/office/powerpoint/2010/main" val="235056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DB74EC-2A18-BF12-035D-6DDD02DFC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3E4FFF-EFA3-5A87-E267-33139F4724A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6/120</a:t>
            </a:r>
          </a:p>
        </p:txBody>
      </p:sp>
    </p:spTree>
    <p:extLst>
      <p:ext uri="{BB962C8B-B14F-4D97-AF65-F5344CB8AC3E}">
        <p14:creationId xmlns:p14="http://schemas.microsoft.com/office/powerpoint/2010/main" val="361169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E45E8-74A4-AAF9-913F-EEECEE776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F42889-CF41-FCB4-0691-9D31FB9E5F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60/120</a:t>
            </a:r>
          </a:p>
        </p:txBody>
      </p:sp>
    </p:spTree>
    <p:extLst>
      <p:ext uri="{BB962C8B-B14F-4D97-AF65-F5344CB8AC3E}">
        <p14:creationId xmlns:p14="http://schemas.microsoft.com/office/powerpoint/2010/main" val="110840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3E09D-06CC-CBCB-7B86-667797BD6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926CD1-6A86-1D5C-7D26-083018679CF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61/120</a:t>
            </a:r>
          </a:p>
        </p:txBody>
      </p:sp>
    </p:spTree>
    <p:extLst>
      <p:ext uri="{BB962C8B-B14F-4D97-AF65-F5344CB8AC3E}">
        <p14:creationId xmlns:p14="http://schemas.microsoft.com/office/powerpoint/2010/main" val="290600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C083B9-1B0F-A4F5-91DE-3AA0B586B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DFE861-20E0-8099-75D9-FBF668D26C3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62/120</a:t>
            </a:r>
          </a:p>
        </p:txBody>
      </p:sp>
    </p:spTree>
    <p:extLst>
      <p:ext uri="{BB962C8B-B14F-4D97-AF65-F5344CB8AC3E}">
        <p14:creationId xmlns:p14="http://schemas.microsoft.com/office/powerpoint/2010/main" val="135367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032C8-3622-1037-C4BA-22CF755DA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24A7F2-6542-0C84-ED40-92ECE74C49C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63/120</a:t>
            </a:r>
          </a:p>
        </p:txBody>
      </p:sp>
    </p:spTree>
    <p:extLst>
      <p:ext uri="{BB962C8B-B14F-4D97-AF65-F5344CB8AC3E}">
        <p14:creationId xmlns:p14="http://schemas.microsoft.com/office/powerpoint/2010/main" val="3946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9F803-D72B-ED97-D17A-91FCB6C7E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910457-38D1-BAFC-302C-85A5E85ADAD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64/120</a:t>
            </a:r>
          </a:p>
        </p:txBody>
      </p:sp>
    </p:spTree>
    <p:extLst>
      <p:ext uri="{BB962C8B-B14F-4D97-AF65-F5344CB8AC3E}">
        <p14:creationId xmlns:p14="http://schemas.microsoft.com/office/powerpoint/2010/main" val="156720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1EEA3-2B98-E296-D027-FA055E125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B04DDA-7E9A-41FF-2109-2FD35222B5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65/120</a:t>
            </a:r>
          </a:p>
        </p:txBody>
      </p:sp>
    </p:spTree>
    <p:extLst>
      <p:ext uri="{BB962C8B-B14F-4D97-AF65-F5344CB8AC3E}">
        <p14:creationId xmlns:p14="http://schemas.microsoft.com/office/powerpoint/2010/main" val="130923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C5C91-8F08-DC80-81C8-7FD7878A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A715D5-7DCE-81B9-8C18-CEA2BB2818D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66/120</a:t>
            </a:r>
          </a:p>
        </p:txBody>
      </p:sp>
    </p:spTree>
    <p:extLst>
      <p:ext uri="{BB962C8B-B14F-4D97-AF65-F5344CB8AC3E}">
        <p14:creationId xmlns:p14="http://schemas.microsoft.com/office/powerpoint/2010/main" val="366639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DF9C6-9B90-3130-F3D9-46A737FF7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405F72-321C-8A9E-E528-EBB39CD3512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67/120</a:t>
            </a:r>
          </a:p>
        </p:txBody>
      </p:sp>
    </p:spTree>
    <p:extLst>
      <p:ext uri="{BB962C8B-B14F-4D97-AF65-F5344CB8AC3E}">
        <p14:creationId xmlns:p14="http://schemas.microsoft.com/office/powerpoint/2010/main" val="418722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7ED45-8270-CA5B-147D-768511DB8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C7794C-A0D5-495C-8234-5ADC13B173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68/120</a:t>
            </a:r>
          </a:p>
        </p:txBody>
      </p:sp>
    </p:spTree>
    <p:extLst>
      <p:ext uri="{BB962C8B-B14F-4D97-AF65-F5344CB8AC3E}">
        <p14:creationId xmlns:p14="http://schemas.microsoft.com/office/powerpoint/2010/main" val="254049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A68ED1-F8B5-F0CD-F12D-1A2F2C630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B09518-ACD4-1DE8-9D74-9C5F54183E2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69/120</a:t>
            </a:r>
          </a:p>
        </p:txBody>
      </p:sp>
    </p:spTree>
    <p:extLst>
      <p:ext uri="{BB962C8B-B14F-4D97-AF65-F5344CB8AC3E}">
        <p14:creationId xmlns:p14="http://schemas.microsoft.com/office/powerpoint/2010/main" val="419301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A49DC-E71E-4A39-90D5-5AD7F2437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764A38-8D2F-3CCA-37F0-DBF93178B47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7/120</a:t>
            </a:r>
          </a:p>
        </p:txBody>
      </p:sp>
    </p:spTree>
    <p:extLst>
      <p:ext uri="{BB962C8B-B14F-4D97-AF65-F5344CB8AC3E}">
        <p14:creationId xmlns:p14="http://schemas.microsoft.com/office/powerpoint/2010/main" val="85142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61F38-F0A4-BAD0-3C89-E8175810E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0A3284-3C12-1BE9-9AFC-7CCF883134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70/120</a:t>
            </a:r>
          </a:p>
        </p:txBody>
      </p:sp>
    </p:spTree>
    <p:extLst>
      <p:ext uri="{BB962C8B-B14F-4D97-AF65-F5344CB8AC3E}">
        <p14:creationId xmlns:p14="http://schemas.microsoft.com/office/powerpoint/2010/main" val="360641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5C6137-9659-B6A0-91A2-491B3B162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3A86D7-2346-70F7-01C9-91BE5DAC663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71/120</a:t>
            </a:r>
          </a:p>
        </p:txBody>
      </p:sp>
    </p:spTree>
    <p:extLst>
      <p:ext uri="{BB962C8B-B14F-4D97-AF65-F5344CB8AC3E}">
        <p14:creationId xmlns:p14="http://schemas.microsoft.com/office/powerpoint/2010/main" val="226663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820CE5-B061-A1E0-FD4F-515A8330F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7FEAF9-8B47-72FF-65F1-DE428DCA02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72/120</a:t>
            </a:r>
          </a:p>
        </p:txBody>
      </p:sp>
    </p:spTree>
    <p:extLst>
      <p:ext uri="{BB962C8B-B14F-4D97-AF65-F5344CB8AC3E}">
        <p14:creationId xmlns:p14="http://schemas.microsoft.com/office/powerpoint/2010/main" val="26101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5B4EB3-CA45-0B83-2510-6803058CA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63DCE6-B335-8A8A-10BF-3A0C9A63D7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73/120</a:t>
            </a:r>
          </a:p>
        </p:txBody>
      </p:sp>
    </p:spTree>
    <p:extLst>
      <p:ext uri="{BB962C8B-B14F-4D97-AF65-F5344CB8AC3E}">
        <p14:creationId xmlns:p14="http://schemas.microsoft.com/office/powerpoint/2010/main" val="310174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6FF8AC-D81F-F9C0-8650-495F2515A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01C669-F8B0-A08E-EC02-D8CB0238B3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74/120</a:t>
            </a:r>
          </a:p>
        </p:txBody>
      </p:sp>
    </p:spTree>
    <p:extLst>
      <p:ext uri="{BB962C8B-B14F-4D97-AF65-F5344CB8AC3E}">
        <p14:creationId xmlns:p14="http://schemas.microsoft.com/office/powerpoint/2010/main" val="376626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87A21-5BF9-005B-EF3D-8B34909DA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7AAD5F-0402-3A87-C026-9CC01BB56D6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75/120</a:t>
            </a:r>
          </a:p>
        </p:txBody>
      </p:sp>
    </p:spTree>
    <p:extLst>
      <p:ext uri="{BB962C8B-B14F-4D97-AF65-F5344CB8AC3E}">
        <p14:creationId xmlns:p14="http://schemas.microsoft.com/office/powerpoint/2010/main" val="177713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5298D-D073-98A7-A31A-AAE3B018A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4C983C-B55F-FB86-C5A2-CF502E298A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76/120</a:t>
            </a:r>
          </a:p>
        </p:txBody>
      </p:sp>
    </p:spTree>
    <p:extLst>
      <p:ext uri="{BB962C8B-B14F-4D97-AF65-F5344CB8AC3E}">
        <p14:creationId xmlns:p14="http://schemas.microsoft.com/office/powerpoint/2010/main" val="330889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3D133-0982-9D09-12CD-D739EB9A6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0F5F6-8596-14BD-7AA3-7FAC727C79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77/120</a:t>
            </a:r>
          </a:p>
        </p:txBody>
      </p:sp>
    </p:spTree>
    <p:extLst>
      <p:ext uri="{BB962C8B-B14F-4D97-AF65-F5344CB8AC3E}">
        <p14:creationId xmlns:p14="http://schemas.microsoft.com/office/powerpoint/2010/main" val="101368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F82A4F-E425-45F6-87F1-CF19CE574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CFAAC9-BCDF-EF28-C82E-3CA26D85D67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78/120</a:t>
            </a:r>
          </a:p>
        </p:txBody>
      </p:sp>
    </p:spTree>
    <p:extLst>
      <p:ext uri="{BB962C8B-B14F-4D97-AF65-F5344CB8AC3E}">
        <p14:creationId xmlns:p14="http://schemas.microsoft.com/office/powerpoint/2010/main" val="105373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3B2B4-CBC0-067C-EB37-5C58D0BAA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A04B56-67B0-B3D9-4362-5ACDCFAC0F0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79/120</a:t>
            </a:r>
          </a:p>
        </p:txBody>
      </p:sp>
    </p:spTree>
    <p:extLst>
      <p:ext uri="{BB962C8B-B14F-4D97-AF65-F5344CB8AC3E}">
        <p14:creationId xmlns:p14="http://schemas.microsoft.com/office/powerpoint/2010/main" val="245504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76195-640E-E726-6588-4EA37E16C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B91BEC-0C41-6D94-D464-C7E1B89D6AD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8/120</a:t>
            </a:r>
          </a:p>
        </p:txBody>
      </p:sp>
    </p:spTree>
    <p:extLst>
      <p:ext uri="{BB962C8B-B14F-4D97-AF65-F5344CB8AC3E}">
        <p14:creationId xmlns:p14="http://schemas.microsoft.com/office/powerpoint/2010/main" val="229292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6AFA0-4ACD-4F8F-D198-2F45E7C5A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1A2824-D7AF-FC20-F515-02AA81CCB5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80/120</a:t>
            </a:r>
          </a:p>
        </p:txBody>
      </p:sp>
    </p:spTree>
    <p:extLst>
      <p:ext uri="{BB962C8B-B14F-4D97-AF65-F5344CB8AC3E}">
        <p14:creationId xmlns:p14="http://schemas.microsoft.com/office/powerpoint/2010/main" val="147605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D231A-4652-66E1-F3EF-FD5CA3830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F8AAAE-C588-5595-A0A8-A87B70AB856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81/120</a:t>
            </a:r>
          </a:p>
        </p:txBody>
      </p:sp>
    </p:spTree>
    <p:extLst>
      <p:ext uri="{BB962C8B-B14F-4D97-AF65-F5344CB8AC3E}">
        <p14:creationId xmlns:p14="http://schemas.microsoft.com/office/powerpoint/2010/main" val="233059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2419E-BBDC-75FA-BCD0-DAAB6C48C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8018D-1F70-1E3F-DFDC-CFFB0C86739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82/120</a:t>
            </a:r>
          </a:p>
        </p:txBody>
      </p:sp>
    </p:spTree>
    <p:extLst>
      <p:ext uri="{BB962C8B-B14F-4D97-AF65-F5344CB8AC3E}">
        <p14:creationId xmlns:p14="http://schemas.microsoft.com/office/powerpoint/2010/main" val="279861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842B7-DA71-F3E4-32CE-4AAEF86EA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717BEA-75F0-705F-56EA-307A7F0BE84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83/120</a:t>
            </a:r>
          </a:p>
        </p:txBody>
      </p:sp>
    </p:spTree>
    <p:extLst>
      <p:ext uri="{BB962C8B-B14F-4D97-AF65-F5344CB8AC3E}">
        <p14:creationId xmlns:p14="http://schemas.microsoft.com/office/powerpoint/2010/main" val="182772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5D8C7-2B8C-9BCA-35DF-8088EEFCB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97AD58-71F2-BC85-89CE-53F23676E3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84/120</a:t>
            </a:r>
          </a:p>
        </p:txBody>
      </p:sp>
    </p:spTree>
    <p:extLst>
      <p:ext uri="{BB962C8B-B14F-4D97-AF65-F5344CB8AC3E}">
        <p14:creationId xmlns:p14="http://schemas.microsoft.com/office/powerpoint/2010/main" val="57835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0B21D-41A9-2834-6999-696D15C36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33F4C-096C-6851-F817-427519993EC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85/120</a:t>
            </a:r>
          </a:p>
        </p:txBody>
      </p:sp>
    </p:spTree>
    <p:extLst>
      <p:ext uri="{BB962C8B-B14F-4D97-AF65-F5344CB8AC3E}">
        <p14:creationId xmlns:p14="http://schemas.microsoft.com/office/powerpoint/2010/main" val="217616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5B113-BD7D-87C8-48DD-3107D5F7A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A387E-B2B2-F287-D37C-2545E2418A6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86/120</a:t>
            </a:r>
          </a:p>
        </p:txBody>
      </p:sp>
    </p:spTree>
    <p:extLst>
      <p:ext uri="{BB962C8B-B14F-4D97-AF65-F5344CB8AC3E}">
        <p14:creationId xmlns:p14="http://schemas.microsoft.com/office/powerpoint/2010/main" val="203897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E6CBAF-6618-CBB4-2650-D499B0195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59F297-E85D-F9FD-08C6-5841E03BEA6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87/120</a:t>
            </a:r>
          </a:p>
        </p:txBody>
      </p:sp>
    </p:spTree>
    <p:extLst>
      <p:ext uri="{BB962C8B-B14F-4D97-AF65-F5344CB8AC3E}">
        <p14:creationId xmlns:p14="http://schemas.microsoft.com/office/powerpoint/2010/main" val="219016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6C5D53-369E-7B29-9516-8A6CFE546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ECCDAB-CF45-7151-B330-BE3623BE008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88/120</a:t>
            </a:r>
          </a:p>
        </p:txBody>
      </p:sp>
    </p:spTree>
    <p:extLst>
      <p:ext uri="{BB962C8B-B14F-4D97-AF65-F5344CB8AC3E}">
        <p14:creationId xmlns:p14="http://schemas.microsoft.com/office/powerpoint/2010/main" val="68999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B8E87-49B8-7943-6769-780345AF4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80C95-8D4F-A0E7-AE50-D048571D6F1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89/120</a:t>
            </a:r>
          </a:p>
        </p:txBody>
      </p:sp>
    </p:spTree>
    <p:extLst>
      <p:ext uri="{BB962C8B-B14F-4D97-AF65-F5344CB8AC3E}">
        <p14:creationId xmlns:p14="http://schemas.microsoft.com/office/powerpoint/2010/main" val="203202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87BEA5-922B-F328-4B23-E60CF3306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11C147-D158-8DAD-ABEC-8B6F97F95B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9/120</a:t>
            </a:r>
          </a:p>
        </p:txBody>
      </p:sp>
    </p:spTree>
    <p:extLst>
      <p:ext uri="{BB962C8B-B14F-4D97-AF65-F5344CB8AC3E}">
        <p14:creationId xmlns:p14="http://schemas.microsoft.com/office/powerpoint/2010/main" val="19962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99BF6-A104-E642-E529-A54042129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762852-A79B-02A2-7B37-BD7F8D4295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90/120</a:t>
            </a:r>
          </a:p>
        </p:txBody>
      </p:sp>
    </p:spTree>
    <p:extLst>
      <p:ext uri="{BB962C8B-B14F-4D97-AF65-F5344CB8AC3E}">
        <p14:creationId xmlns:p14="http://schemas.microsoft.com/office/powerpoint/2010/main" val="239609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0D0C6F-A259-F65D-CEF4-21391B4C1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094" y="0"/>
            <a:ext cx="56038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F0AAA6-2F62-D32B-0AF9-AB2A52BD2CA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91/120</a:t>
            </a:r>
          </a:p>
        </p:txBody>
      </p:sp>
    </p:spTree>
    <p:extLst>
      <p:ext uri="{BB962C8B-B14F-4D97-AF65-F5344CB8AC3E}">
        <p14:creationId xmlns:p14="http://schemas.microsoft.com/office/powerpoint/2010/main" val="78240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EF7D4-EF4C-6A91-5840-E7B445471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52E308-3931-EBCA-961E-BF42301064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92/120</a:t>
            </a:r>
          </a:p>
        </p:txBody>
      </p:sp>
    </p:spTree>
    <p:extLst>
      <p:ext uri="{BB962C8B-B14F-4D97-AF65-F5344CB8AC3E}">
        <p14:creationId xmlns:p14="http://schemas.microsoft.com/office/powerpoint/2010/main" val="95747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7F3FF-F8E0-E8A5-8CA6-48101FCB4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459792-6F6D-78A9-B148-479A4964286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93/120</a:t>
            </a:r>
          </a:p>
        </p:txBody>
      </p:sp>
    </p:spTree>
    <p:extLst>
      <p:ext uri="{BB962C8B-B14F-4D97-AF65-F5344CB8AC3E}">
        <p14:creationId xmlns:p14="http://schemas.microsoft.com/office/powerpoint/2010/main" val="318018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3814-C419-4B28-EEE8-3703AB9B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70E986-6148-632A-BF1F-A626A0CFA4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94/120</a:t>
            </a:r>
          </a:p>
        </p:txBody>
      </p:sp>
    </p:spTree>
    <p:extLst>
      <p:ext uri="{BB962C8B-B14F-4D97-AF65-F5344CB8AC3E}">
        <p14:creationId xmlns:p14="http://schemas.microsoft.com/office/powerpoint/2010/main" val="139336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CF6A12-D68F-6F78-E514-D1DB4FA7E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5D4DC0-5670-144E-C370-97AA0B8BBB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95/120</a:t>
            </a:r>
          </a:p>
        </p:txBody>
      </p:sp>
    </p:spTree>
    <p:extLst>
      <p:ext uri="{BB962C8B-B14F-4D97-AF65-F5344CB8AC3E}">
        <p14:creationId xmlns:p14="http://schemas.microsoft.com/office/powerpoint/2010/main" val="223179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E0C365-B0AA-1606-7452-0C1970EA3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E6E7F6-12BA-BB26-C104-53A1E54F0E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96/120</a:t>
            </a:r>
          </a:p>
        </p:txBody>
      </p:sp>
    </p:spTree>
    <p:extLst>
      <p:ext uri="{BB962C8B-B14F-4D97-AF65-F5344CB8AC3E}">
        <p14:creationId xmlns:p14="http://schemas.microsoft.com/office/powerpoint/2010/main" val="73013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2AE3E-FCEB-E867-2FBE-D749A5863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D5C91-673B-C46D-BC5B-76A18146A65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97/120</a:t>
            </a:r>
          </a:p>
        </p:txBody>
      </p:sp>
    </p:spTree>
    <p:extLst>
      <p:ext uri="{BB962C8B-B14F-4D97-AF65-F5344CB8AC3E}">
        <p14:creationId xmlns:p14="http://schemas.microsoft.com/office/powerpoint/2010/main" val="100919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C32BE9-B775-F5C1-C168-F946EE3CC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AF03C-C910-CD80-2587-C1293544295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98/120</a:t>
            </a:r>
          </a:p>
        </p:txBody>
      </p:sp>
    </p:spTree>
    <p:extLst>
      <p:ext uri="{BB962C8B-B14F-4D97-AF65-F5344CB8AC3E}">
        <p14:creationId xmlns:p14="http://schemas.microsoft.com/office/powerpoint/2010/main" val="413003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0F9215-AB85-48AA-CF6A-F382CAC8C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9A842-5245-ED80-097D-5F7C40DF79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99/120</a:t>
            </a:r>
          </a:p>
        </p:txBody>
      </p:sp>
    </p:spTree>
    <p:extLst>
      <p:ext uri="{BB962C8B-B14F-4D97-AF65-F5344CB8AC3E}">
        <p14:creationId xmlns:p14="http://schemas.microsoft.com/office/powerpoint/2010/main" val="318921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849</Words>
  <Application>Microsoft Office PowerPoint</Application>
  <PresentationFormat>Widescreen</PresentationFormat>
  <Paragraphs>361</Paragraphs>
  <Slides>121</Slides>
  <Notes>120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5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2022-10-18T14:58:13Z</dcterms:created>
  <dcterms:modified xsi:type="dcterms:W3CDTF">2022-10-18T14:58:13Z</dcterms:modified>
</cp:coreProperties>
</file>