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3"/>
  </p:notesMasterIdLst>
  <p:sldIdLst>
    <p:sldId id="376" r:id="rId2"/>
    <p:sldId id="375" r:id="rId3"/>
    <p:sldId id="374" r:id="rId4"/>
    <p:sldId id="373" r:id="rId5"/>
    <p:sldId id="372" r:id="rId6"/>
    <p:sldId id="371" r:id="rId7"/>
    <p:sldId id="370" r:id="rId8"/>
    <p:sldId id="369" r:id="rId9"/>
    <p:sldId id="368" r:id="rId10"/>
    <p:sldId id="367" r:id="rId11"/>
    <p:sldId id="366" r:id="rId12"/>
    <p:sldId id="365" r:id="rId13"/>
    <p:sldId id="364" r:id="rId14"/>
    <p:sldId id="363" r:id="rId15"/>
    <p:sldId id="362" r:id="rId16"/>
    <p:sldId id="361" r:id="rId17"/>
    <p:sldId id="360" r:id="rId18"/>
    <p:sldId id="359" r:id="rId19"/>
    <p:sldId id="358" r:id="rId20"/>
    <p:sldId id="357" r:id="rId21"/>
    <p:sldId id="356" r:id="rId22"/>
    <p:sldId id="355" r:id="rId23"/>
    <p:sldId id="354" r:id="rId24"/>
    <p:sldId id="353" r:id="rId25"/>
    <p:sldId id="352" r:id="rId26"/>
    <p:sldId id="351" r:id="rId27"/>
    <p:sldId id="350" r:id="rId28"/>
    <p:sldId id="349" r:id="rId29"/>
    <p:sldId id="348" r:id="rId30"/>
    <p:sldId id="347" r:id="rId31"/>
    <p:sldId id="346" r:id="rId32"/>
    <p:sldId id="345" r:id="rId33"/>
    <p:sldId id="344" r:id="rId34"/>
    <p:sldId id="343" r:id="rId35"/>
    <p:sldId id="342" r:id="rId36"/>
    <p:sldId id="341" r:id="rId37"/>
    <p:sldId id="340" r:id="rId38"/>
    <p:sldId id="339" r:id="rId39"/>
    <p:sldId id="338" r:id="rId40"/>
    <p:sldId id="337" r:id="rId41"/>
    <p:sldId id="336" r:id="rId42"/>
    <p:sldId id="335" r:id="rId43"/>
    <p:sldId id="334" r:id="rId44"/>
    <p:sldId id="333" r:id="rId45"/>
    <p:sldId id="332" r:id="rId46"/>
    <p:sldId id="331" r:id="rId47"/>
    <p:sldId id="330" r:id="rId48"/>
    <p:sldId id="329" r:id="rId49"/>
    <p:sldId id="328" r:id="rId50"/>
    <p:sldId id="327" r:id="rId51"/>
    <p:sldId id="326" r:id="rId52"/>
    <p:sldId id="325" r:id="rId53"/>
    <p:sldId id="324" r:id="rId54"/>
    <p:sldId id="323" r:id="rId55"/>
    <p:sldId id="322" r:id="rId56"/>
    <p:sldId id="321" r:id="rId57"/>
    <p:sldId id="320" r:id="rId58"/>
    <p:sldId id="319" r:id="rId59"/>
    <p:sldId id="318" r:id="rId60"/>
    <p:sldId id="317" r:id="rId61"/>
    <p:sldId id="316" r:id="rId62"/>
    <p:sldId id="315" r:id="rId63"/>
    <p:sldId id="314" r:id="rId64"/>
    <p:sldId id="313" r:id="rId65"/>
    <p:sldId id="312" r:id="rId66"/>
    <p:sldId id="311" r:id="rId67"/>
    <p:sldId id="310" r:id="rId68"/>
    <p:sldId id="309" r:id="rId69"/>
    <p:sldId id="308" r:id="rId70"/>
    <p:sldId id="307" r:id="rId71"/>
    <p:sldId id="306" r:id="rId72"/>
    <p:sldId id="305" r:id="rId73"/>
    <p:sldId id="304" r:id="rId74"/>
    <p:sldId id="303" r:id="rId75"/>
    <p:sldId id="302" r:id="rId76"/>
    <p:sldId id="301" r:id="rId77"/>
    <p:sldId id="300" r:id="rId78"/>
    <p:sldId id="299" r:id="rId79"/>
    <p:sldId id="298" r:id="rId80"/>
    <p:sldId id="297" r:id="rId81"/>
    <p:sldId id="296" r:id="rId82"/>
    <p:sldId id="295" r:id="rId83"/>
    <p:sldId id="294" r:id="rId84"/>
    <p:sldId id="293" r:id="rId85"/>
    <p:sldId id="292" r:id="rId86"/>
    <p:sldId id="291" r:id="rId87"/>
    <p:sldId id="290" r:id="rId88"/>
    <p:sldId id="289" r:id="rId89"/>
    <p:sldId id="288" r:id="rId90"/>
    <p:sldId id="287" r:id="rId91"/>
    <p:sldId id="286" r:id="rId92"/>
    <p:sldId id="285" r:id="rId93"/>
    <p:sldId id="284" r:id="rId94"/>
    <p:sldId id="283" r:id="rId95"/>
    <p:sldId id="282" r:id="rId96"/>
    <p:sldId id="281" r:id="rId97"/>
    <p:sldId id="280" r:id="rId98"/>
    <p:sldId id="279" r:id="rId99"/>
    <p:sldId id="278" r:id="rId100"/>
    <p:sldId id="277" r:id="rId101"/>
    <p:sldId id="276" r:id="rId102"/>
    <p:sldId id="275" r:id="rId103"/>
    <p:sldId id="274" r:id="rId104"/>
    <p:sldId id="273" r:id="rId105"/>
    <p:sldId id="272" r:id="rId106"/>
    <p:sldId id="271" r:id="rId107"/>
    <p:sldId id="270" r:id="rId108"/>
    <p:sldId id="269" r:id="rId109"/>
    <p:sldId id="268" r:id="rId110"/>
    <p:sldId id="267" r:id="rId111"/>
    <p:sldId id="266" r:id="rId112"/>
    <p:sldId id="265" r:id="rId113"/>
    <p:sldId id="264" r:id="rId114"/>
    <p:sldId id="263" r:id="rId115"/>
    <p:sldId id="262" r:id="rId116"/>
    <p:sldId id="261" r:id="rId117"/>
    <p:sldId id="260" r:id="rId118"/>
    <p:sldId id="259" r:id="rId119"/>
    <p:sldId id="258" r:id="rId120"/>
    <p:sldId id="257" r:id="rId121"/>
    <p:sldId id="256" r:id="rId122"/>
  </p:sldIdLst>
  <p:sldSz cx="12192000" cy="6858000"/>
  <p:notesSz cx="6858000" cy="9144000"/>
  <p:embeddedFontLst>
    <p:embeddedFont>
      <p:font typeface="Calibri" panose="020F0502020204030204" pitchFamily="34" charset="0"/>
      <p:regular r:id="rId124"/>
      <p:bold r:id="rId125"/>
      <p:italic r:id="rId126"/>
      <p:boldItalic r:id="rId127"/>
    </p:embeddedFont>
    <p:embeddedFont>
      <p:font typeface="Calibri Light" panose="020F0302020204030204" pitchFamily="34" charset="0"/>
      <p:regular r:id="rId128"/>
      <p:italic r:id="rId1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128" Type="http://schemas.openxmlformats.org/officeDocument/2006/relationships/font" Target="fonts/font5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font" Target="fonts/font1.fntdata"/><Relationship Id="rId129" Type="http://schemas.openxmlformats.org/officeDocument/2006/relationships/font" Target="fonts/font6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font" Target="fonts/font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FAEE7B-91F8-42F6-B304-8F91012C2E33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F19879-AC81-4833-96C6-FA95CC94BFF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0354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zwahbeh_poster.jpg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5980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vtsay_poster.jpg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384023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dsandh2_poster.jpg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272586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dsadek_poster.jpg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75251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cwarfor_poster.jpg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103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906189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cthom226_poster.jpg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104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197271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csu88_poster.jpg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105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8476876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awisofsc_poster.jpg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106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385372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avong5_poster.jpg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107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6306749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avenner6_poster.jpg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108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6057128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avelichk_poster.jpg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109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628142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aumahar_poster.jpg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110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9686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vsandhu5_poster.jpg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7426294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atiku2_poster.jpg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111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9853603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athom335_poster.jpg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112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0747002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ateperso_poster.jpg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113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699525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atattum_poster.jpg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114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1057362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atalib3_poster.jpg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115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9135003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asit5_poster.jpg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116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9005324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aseaton3_poster.jpg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117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7962993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asaxen22_poster.jpg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118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44662027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asalofsk_poster.jpg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119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2028491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asalma2_poster.jpg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120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7355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tviolett_poster.jpg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0224158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asagoo6_poster.jpg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121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0715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tschreid_poster.jpg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7831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swilhel2_poster.jpg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84419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swan938_poster.jpg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40914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svergara_poster.jpg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16771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svaneyk_poster.jpg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0272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svaish_poster.jpg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28932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stitizi_poster.jpg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5626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zshahba3_poster.jpg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01636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sthingal_poster.jpg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48811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ssriva22_poster.jpg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56613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sshin227_poster.jpg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06312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sshahan_poster.jpg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29717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ssedero_poster.jpg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40450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ssarav5_poster.jpg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0789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ssalmanp_poster.jpg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45618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ssajja3_poster.jpg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8357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ssachd29_poster.jpg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56496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rwang828_poster.jpg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4050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zsethi_poster.jpg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81791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rtseng7_poster.jpg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29971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rtse27_poster.jpg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52874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rtemraz2_poster.jpg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96379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pwei27_poster.jpg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21695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psardhar_poster.jpg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89619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psantos3_poster.jpg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62943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oshagifa_poster.jpg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70658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nvettia_poster.jpg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25672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ntanner2_poster.jpg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21643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nsurogh_poster.jpg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858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ywan5543_poster.jpg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5881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nsubram5_poster.jpg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39757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nshar57_poster.jpg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62225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nschoepk_poster.jpg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986816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nsarwari_poster.jpg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50386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mwang966_poster.jpg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28497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mvarlani_poster.jpg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34035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mtrim3_poster.jpg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40182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msze3_poster.jpg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78170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mstandag_poster.jpg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01596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msperan4_poster.jpg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1955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ywan4842_poster.jpg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390010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msefton_poster.jpg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648145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msaipe_poster.jpg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47724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lwitt2_poster.jpg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218581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lviola2_poster.jpg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39658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lvigna2_poster.jpg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80946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lunger3_poster.jpg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735757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lshi227_poster.jpg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661842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kwarrier_poster.jpg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560490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ktan223_poster.jpg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975472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jwise22_poster.jpg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7205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ytai8_poster.jpg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420701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jwilden_poster.jpg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346328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jwarne8_poster.jpg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084738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jvirdee2_poster.jpg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593835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jtran323_poster.jpg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656527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jtodd33_poster.jpg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714323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jtheohar_poster.jpg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600314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jtan386_poster.jpg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366119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jsulymk_poster.jpg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107429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jsu253_poster.jpg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515208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jspasic_poster.jpg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5428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yshin73_poster.jpg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800494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jspadafi_poster.jpg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526198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jsong473_poster.jpg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018752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jsocrans_poster.jpg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427569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jsirkin_poster.jpg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135643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jshao89_poster.jpg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72725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jsegal27_poster.jpg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72896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jseeraj_poster.jpg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947905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jsande52_poster.jpg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987731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isharif5_poster.jpg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938817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hweng25_poster.jpg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4497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ysharm4_poster.jpg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003360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hwan453_poster.jpg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74025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htran86_poster.jpg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604035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htiwana2_poster.jpg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287125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hthomp63_poster.jpg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523458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hsiu26_poster.jpg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793888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gverrip_poster.jpg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700252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gtseliki_poster.jpg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561407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ewong385_poster.jpg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157195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ewonch_poster.jpg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982048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ewaxman4_poster.jpg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0378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wtang266_poster.jpg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338577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ewaxman3_poster.jpg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650757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ewalji2_poster.jpg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43035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etaylo92_poster.jpg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978678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etavasol_poster.jpg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689625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etao3_poster.jpg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320243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esong55_poster.jpg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92407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esidhu5_poster.jpg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31743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eseah2_poster.jpg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128845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dverdon3_poster.jpg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281039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dszabo5_poster.jpg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5969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482E2-2067-E540-BD3A-DF883F076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084B93-DD70-8224-993A-469ED2F7B1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F7F51-DE2A-B88D-878B-CA4C22760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32490-7DC7-4B43-96E1-E4E57B996590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85B02F-327C-9CDF-54F0-657A85E46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0FB99-2E4E-0DE1-517A-9E04D22D5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E720-5A4D-4080-8091-3697A90A799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841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FBCC7-AE89-36CD-82EB-C9827BEFE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E013BF-5072-BA35-EB7C-AF2556E01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2031B-0330-F552-9C38-16187E170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32490-7DC7-4B43-96E1-E4E57B996590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A8251-502F-349A-D718-BBE6D0FB7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FE67C-D812-369F-A01D-D1CCAF6D6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E720-5A4D-4080-8091-3697A90A799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2225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319AB1-E8B1-1028-1300-8A3FFCDC6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B4F5CE-109F-375C-97BE-D4EAEF57C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36F63-126B-E01C-B676-BDB7637CB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32490-7DC7-4B43-96E1-E4E57B996590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AE517-16A7-0927-5835-FA7557A34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E5247D-C82A-E335-2B93-9435596E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E720-5A4D-4080-8091-3697A90A799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1515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9745A-696E-1744-B198-86EA3DD3A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AFDB3-05C7-E56D-F3CF-59EED66B9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558A8-8150-4318-281C-8266F2CD9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32490-7DC7-4B43-96E1-E4E57B996590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1E6B1-1551-14EE-0171-D9B8E8676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B9F6E-D134-AF68-8825-1874EA4BE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E720-5A4D-4080-8091-3697A90A799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2670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76B76-D30E-FFC5-7008-35841B218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89DA6-34CB-9E8F-CEBA-58D986E7F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039ED-E0D6-5D4E-B679-234271D1D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32490-7DC7-4B43-96E1-E4E57B996590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04B30-481B-AE26-C127-27A6AA275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B719C-682A-4BF6-8AB6-B5D2E67C2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E720-5A4D-4080-8091-3697A90A799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3365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13CDC-F7E5-8459-FBC1-4D31EE831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C10BE-64AE-5E1A-2F30-0DC1B2F282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4F90ED-59E8-97DC-41F0-1F798E17BC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396E77-9C5C-7587-C349-E050F0768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32490-7DC7-4B43-96E1-E4E57B996590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17130A-6520-58A2-8D65-CB9A07F94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8E3E7E-AF8D-1B6A-2A6C-27A77902F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E720-5A4D-4080-8091-3697A90A799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1325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EA0D7-B879-3D7C-2C99-BDC6F27FA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C7A7D-0B46-F95F-187D-10F23B72FE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882F8E-8D9C-555D-EA90-C4970D31C8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3EEBDD-F7A7-6565-1E9B-86B2BCE14E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A6A6E-1D07-F1AB-A6D7-7F87F5B738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2EFE61-6F29-809C-A44C-D27B95C0A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32490-7DC7-4B43-96E1-E4E57B996590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C9B7BF-10D6-C315-972D-331A1901F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3CC973-9AE7-1A29-DA33-8439D310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E720-5A4D-4080-8091-3697A90A799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9881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FAEBD-B007-9672-C40A-F8FCD9C38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DA4067-ECCB-BCA9-0A64-799D04E14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32490-7DC7-4B43-96E1-E4E57B996590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2223CC-4796-82E4-4CE0-57344BC41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C38F37-3BA3-2706-502F-FF759D38A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E720-5A4D-4080-8091-3697A90A799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1533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2471AB-808F-D1D6-0CBC-BD9CBD09E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32490-7DC7-4B43-96E1-E4E57B996590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844D27-08A1-001E-77F4-7F746C1D1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2162E-AC0C-85FA-B51E-2482FBF89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E720-5A4D-4080-8091-3697A90A799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9135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72903-0250-17E5-D961-0388F766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04908-F04D-2AFD-B381-B84E996B1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568CD1-B5F8-80DB-226E-36B9A7C45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523B62-4B08-BD4D-4D94-C56F8F321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32490-7DC7-4B43-96E1-E4E57B996590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AAF86-CE54-E1F6-1314-4A3B50F73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F919F5-BB36-2829-FAC4-F13E77AA5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E720-5A4D-4080-8091-3697A90A799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0127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83A19-0BA1-6A68-FB3B-5A68FC924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9D2465-C9E2-43BD-34AE-3B85A7ADC5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FFFD32-B182-BB6B-4BC7-126886EDF8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3C0919-B319-05A6-5988-3D11E0D79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32490-7DC7-4B43-96E1-E4E57B996590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68CC08-66B5-C8A3-B9DA-67B816D51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A52936-C8D1-E20C-4128-61CD3C78B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E720-5A4D-4080-8091-3697A90A799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5272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BACCCB-7DA7-7917-4AAA-FCA21D16F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CB0502-2426-90E0-9093-C9B244DAB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BE92E-D7DB-54BD-66C2-00CCD95136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32490-7DC7-4B43-96E1-E4E57B996590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D3C83-4032-A65E-0097-F98D541EFA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84B72-FD8B-FB31-3569-03C16AE14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2E720-5A4D-4080-8091-3697A90A799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5529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1EFDD2-C3FB-01E8-AE5E-76129E244BC1}"/>
              </a:ext>
            </a:extLst>
          </p:cNvPr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5)</a:t>
            </a:r>
            <a:endParaRPr lang="en-CA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057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C8AD3E-5069-B3B8-F0DB-6616AB8E6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38C759-33BF-EB1D-06E2-B6BFF4371C7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10/120</a:t>
            </a:r>
          </a:p>
        </p:txBody>
      </p:sp>
    </p:spTree>
    <p:extLst>
      <p:ext uri="{BB962C8B-B14F-4D97-AF65-F5344CB8AC3E}">
        <p14:creationId xmlns:p14="http://schemas.microsoft.com/office/powerpoint/2010/main" val="1414094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663DBB-B735-C3BF-695A-32DD129AA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FBB481-A42E-136A-FC5A-7DCC074E9D7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100/120</a:t>
            </a:r>
          </a:p>
        </p:txBody>
      </p:sp>
    </p:spTree>
    <p:extLst>
      <p:ext uri="{BB962C8B-B14F-4D97-AF65-F5344CB8AC3E}">
        <p14:creationId xmlns:p14="http://schemas.microsoft.com/office/powerpoint/2010/main" val="1357722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DC15B9-D0EB-8A46-71E5-4BFDB8E5F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78135E-4EEC-0D90-8F96-E8CEA909CB3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101/120</a:t>
            </a:r>
          </a:p>
        </p:txBody>
      </p:sp>
    </p:spTree>
    <p:extLst>
      <p:ext uri="{BB962C8B-B14F-4D97-AF65-F5344CB8AC3E}">
        <p14:creationId xmlns:p14="http://schemas.microsoft.com/office/powerpoint/2010/main" val="635136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24250A-EAF5-195A-3EE8-DD95134F8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424E62-5CBC-D37D-D4A3-1497576753C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102/120</a:t>
            </a:r>
          </a:p>
        </p:txBody>
      </p:sp>
    </p:spTree>
    <p:extLst>
      <p:ext uri="{BB962C8B-B14F-4D97-AF65-F5344CB8AC3E}">
        <p14:creationId xmlns:p14="http://schemas.microsoft.com/office/powerpoint/2010/main" val="2989708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D7188D-B64F-2742-EC58-11A858AAD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AD9EFD-77F5-AB93-025A-B6360DBA0F0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103/120</a:t>
            </a:r>
          </a:p>
        </p:txBody>
      </p:sp>
    </p:spTree>
    <p:extLst>
      <p:ext uri="{BB962C8B-B14F-4D97-AF65-F5344CB8AC3E}">
        <p14:creationId xmlns:p14="http://schemas.microsoft.com/office/powerpoint/2010/main" val="2687042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55AA1E-9382-488E-A5E6-723DEC501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482702-EE06-5467-E7C5-F99D239736D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104/120</a:t>
            </a:r>
          </a:p>
        </p:txBody>
      </p:sp>
    </p:spTree>
    <p:extLst>
      <p:ext uri="{BB962C8B-B14F-4D97-AF65-F5344CB8AC3E}">
        <p14:creationId xmlns:p14="http://schemas.microsoft.com/office/powerpoint/2010/main" val="405970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D55B85-D13B-C754-7D19-534697344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681B8C-FD22-C577-1593-5180E22AE83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105/120</a:t>
            </a:r>
          </a:p>
        </p:txBody>
      </p:sp>
    </p:spTree>
    <p:extLst>
      <p:ext uri="{BB962C8B-B14F-4D97-AF65-F5344CB8AC3E}">
        <p14:creationId xmlns:p14="http://schemas.microsoft.com/office/powerpoint/2010/main" val="54269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1584C2-98AE-3923-FEDC-6CA591757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496C50-454D-06F1-FFB3-E7CF14D1E0D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106/120</a:t>
            </a:r>
          </a:p>
        </p:txBody>
      </p:sp>
    </p:spTree>
    <p:extLst>
      <p:ext uri="{BB962C8B-B14F-4D97-AF65-F5344CB8AC3E}">
        <p14:creationId xmlns:p14="http://schemas.microsoft.com/office/powerpoint/2010/main" val="2121725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35010E-63EA-CC56-0ED4-D32559B59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9F0256-B66A-1C13-FC2F-D492A92139D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107/120</a:t>
            </a:r>
          </a:p>
        </p:txBody>
      </p:sp>
    </p:spTree>
    <p:extLst>
      <p:ext uri="{BB962C8B-B14F-4D97-AF65-F5344CB8AC3E}">
        <p14:creationId xmlns:p14="http://schemas.microsoft.com/office/powerpoint/2010/main" val="837222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0C3265-1445-D704-4809-E1DC72326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FDF344-2181-A624-DFE1-4FCB76D9E1A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108/120</a:t>
            </a:r>
          </a:p>
        </p:txBody>
      </p:sp>
    </p:spTree>
    <p:extLst>
      <p:ext uri="{BB962C8B-B14F-4D97-AF65-F5344CB8AC3E}">
        <p14:creationId xmlns:p14="http://schemas.microsoft.com/office/powerpoint/2010/main" val="2339843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FB9774-F4D4-8982-028F-FC42DC023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81461A-A01C-3EA1-A19C-46E3B9590B2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109/120</a:t>
            </a:r>
          </a:p>
        </p:txBody>
      </p:sp>
    </p:spTree>
    <p:extLst>
      <p:ext uri="{BB962C8B-B14F-4D97-AF65-F5344CB8AC3E}">
        <p14:creationId xmlns:p14="http://schemas.microsoft.com/office/powerpoint/2010/main" val="1596224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8694DB-B83D-7BF0-A838-F18B7392A3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BE560F-D66D-B510-83A5-FD73CBC3AD9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11/120</a:t>
            </a:r>
          </a:p>
        </p:txBody>
      </p:sp>
    </p:spTree>
    <p:extLst>
      <p:ext uri="{BB962C8B-B14F-4D97-AF65-F5344CB8AC3E}">
        <p14:creationId xmlns:p14="http://schemas.microsoft.com/office/powerpoint/2010/main" val="3453096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04C61D-F049-25C1-7A12-C0DEB5510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497F01-6101-F8CD-5D34-B6DE9A0719D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110/120</a:t>
            </a:r>
          </a:p>
        </p:txBody>
      </p:sp>
    </p:spTree>
    <p:extLst>
      <p:ext uri="{BB962C8B-B14F-4D97-AF65-F5344CB8AC3E}">
        <p14:creationId xmlns:p14="http://schemas.microsoft.com/office/powerpoint/2010/main" val="277321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E58C84-9844-D05A-9633-18DC64183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EBB864-9AB9-8119-91B4-F519AC7C309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111/120</a:t>
            </a:r>
          </a:p>
        </p:txBody>
      </p:sp>
    </p:spTree>
    <p:extLst>
      <p:ext uri="{BB962C8B-B14F-4D97-AF65-F5344CB8AC3E}">
        <p14:creationId xmlns:p14="http://schemas.microsoft.com/office/powerpoint/2010/main" val="3674729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084E17-B6E7-B355-92CB-1797CE457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F92BE4-6571-9F5B-3F11-4874CBF5440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112/120</a:t>
            </a:r>
          </a:p>
        </p:txBody>
      </p:sp>
    </p:spTree>
    <p:extLst>
      <p:ext uri="{BB962C8B-B14F-4D97-AF65-F5344CB8AC3E}">
        <p14:creationId xmlns:p14="http://schemas.microsoft.com/office/powerpoint/2010/main" val="634891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64B2DC-CAD0-DDCD-09AA-9DEFA754E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833818-B02E-C2EC-D849-8522263661E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113/120</a:t>
            </a:r>
          </a:p>
        </p:txBody>
      </p:sp>
    </p:spTree>
    <p:extLst>
      <p:ext uri="{BB962C8B-B14F-4D97-AF65-F5344CB8AC3E}">
        <p14:creationId xmlns:p14="http://schemas.microsoft.com/office/powerpoint/2010/main" val="850914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115EF1-8C43-8A39-DD06-21D674324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E22CFB-6864-7C68-EA18-8EDD8FED7AC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114/120</a:t>
            </a:r>
          </a:p>
        </p:txBody>
      </p:sp>
    </p:spTree>
    <p:extLst>
      <p:ext uri="{BB962C8B-B14F-4D97-AF65-F5344CB8AC3E}">
        <p14:creationId xmlns:p14="http://schemas.microsoft.com/office/powerpoint/2010/main" val="1798049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523FF0-05FB-0AE8-6739-9F45E03EAC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C82EAD-0023-55DE-B527-A796536A7E4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115/120</a:t>
            </a:r>
          </a:p>
        </p:txBody>
      </p:sp>
    </p:spTree>
    <p:extLst>
      <p:ext uri="{BB962C8B-B14F-4D97-AF65-F5344CB8AC3E}">
        <p14:creationId xmlns:p14="http://schemas.microsoft.com/office/powerpoint/2010/main" val="1140934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39FDE4-91E3-8125-1AB2-948974C98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CCDA49-98D4-634E-3C35-299A5085208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116/120</a:t>
            </a:r>
          </a:p>
        </p:txBody>
      </p:sp>
    </p:spTree>
    <p:extLst>
      <p:ext uri="{BB962C8B-B14F-4D97-AF65-F5344CB8AC3E}">
        <p14:creationId xmlns:p14="http://schemas.microsoft.com/office/powerpoint/2010/main" val="497363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D047E9-0106-840F-A720-6CD0B21C5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1D05EE-4196-CDB5-20AF-ABDA53236D7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117/120</a:t>
            </a:r>
          </a:p>
        </p:txBody>
      </p:sp>
    </p:spTree>
    <p:extLst>
      <p:ext uri="{BB962C8B-B14F-4D97-AF65-F5344CB8AC3E}">
        <p14:creationId xmlns:p14="http://schemas.microsoft.com/office/powerpoint/2010/main" val="2265893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41FDD6-1644-EAF2-5865-570F8D72C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A0B3B6-A9D2-85BC-F754-767093846AD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118/120</a:t>
            </a:r>
          </a:p>
        </p:txBody>
      </p:sp>
    </p:spTree>
    <p:extLst>
      <p:ext uri="{BB962C8B-B14F-4D97-AF65-F5344CB8AC3E}">
        <p14:creationId xmlns:p14="http://schemas.microsoft.com/office/powerpoint/2010/main" val="2747740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5C5B71-E618-4E0B-8F93-BAA9D1057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99F211-1F54-474A-4FC1-0AE192C41DE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119/120</a:t>
            </a:r>
          </a:p>
        </p:txBody>
      </p:sp>
    </p:spTree>
    <p:extLst>
      <p:ext uri="{BB962C8B-B14F-4D97-AF65-F5344CB8AC3E}">
        <p14:creationId xmlns:p14="http://schemas.microsoft.com/office/powerpoint/2010/main" val="3895085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D0AE37-97AD-0863-4297-487DCCEFBF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CFCB70-F72C-834F-ABDA-1CFD68D6DFF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12/120</a:t>
            </a:r>
          </a:p>
        </p:txBody>
      </p:sp>
    </p:spTree>
    <p:extLst>
      <p:ext uri="{BB962C8B-B14F-4D97-AF65-F5344CB8AC3E}">
        <p14:creationId xmlns:p14="http://schemas.microsoft.com/office/powerpoint/2010/main" val="3124080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0DCD09-10D8-539D-7DA7-EEAE23D15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82DF93-D765-7856-B746-889CD086D96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120/120</a:t>
            </a:r>
          </a:p>
        </p:txBody>
      </p:sp>
    </p:spTree>
    <p:extLst>
      <p:ext uri="{BB962C8B-B14F-4D97-AF65-F5344CB8AC3E}">
        <p14:creationId xmlns:p14="http://schemas.microsoft.com/office/powerpoint/2010/main" val="2466202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103EF2-41DA-0545-1C48-A926BDC25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C3F2BB-BAC9-0236-EF1F-7BFFD3CE4A0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121/120</a:t>
            </a:r>
          </a:p>
        </p:txBody>
      </p:sp>
    </p:spTree>
    <p:extLst>
      <p:ext uri="{BB962C8B-B14F-4D97-AF65-F5344CB8AC3E}">
        <p14:creationId xmlns:p14="http://schemas.microsoft.com/office/powerpoint/2010/main" val="3098512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4D19DE-0630-DC9D-ABDB-2F10FE5DC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CE6F14-BC40-6FC1-62AA-C1B78D1556C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13/120</a:t>
            </a:r>
          </a:p>
        </p:txBody>
      </p:sp>
    </p:spTree>
    <p:extLst>
      <p:ext uri="{BB962C8B-B14F-4D97-AF65-F5344CB8AC3E}">
        <p14:creationId xmlns:p14="http://schemas.microsoft.com/office/powerpoint/2010/main" val="377826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6CD33B-1B76-46BB-F078-135F48EB3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BD3F7-F08D-1AFD-32C0-ADAA740C427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14/120</a:t>
            </a:r>
          </a:p>
        </p:txBody>
      </p:sp>
    </p:spTree>
    <p:extLst>
      <p:ext uri="{BB962C8B-B14F-4D97-AF65-F5344CB8AC3E}">
        <p14:creationId xmlns:p14="http://schemas.microsoft.com/office/powerpoint/2010/main" val="1428567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CA7BB1-C08B-9FFE-2181-8D59350CC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D40F30-75C1-FEDE-FD0E-BC0D12598A2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15/120</a:t>
            </a:r>
          </a:p>
        </p:txBody>
      </p:sp>
    </p:spTree>
    <p:extLst>
      <p:ext uri="{BB962C8B-B14F-4D97-AF65-F5344CB8AC3E}">
        <p14:creationId xmlns:p14="http://schemas.microsoft.com/office/powerpoint/2010/main" val="4145580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C67579-DF2B-0947-8C33-BAD6272E6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DDDF7E-A87E-5F19-F198-D7035AE3C8D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16/120</a:t>
            </a:r>
          </a:p>
        </p:txBody>
      </p:sp>
    </p:spTree>
    <p:extLst>
      <p:ext uri="{BB962C8B-B14F-4D97-AF65-F5344CB8AC3E}">
        <p14:creationId xmlns:p14="http://schemas.microsoft.com/office/powerpoint/2010/main" val="929038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5FCAF2-974B-0805-8E72-BFD8A0463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199E95-398F-6FE1-CACD-6CC8EF9A7FC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17/120</a:t>
            </a:r>
          </a:p>
        </p:txBody>
      </p:sp>
    </p:spTree>
    <p:extLst>
      <p:ext uri="{BB962C8B-B14F-4D97-AF65-F5344CB8AC3E}">
        <p14:creationId xmlns:p14="http://schemas.microsoft.com/office/powerpoint/2010/main" val="2995697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1E8702-D14F-9576-4175-72AAE154C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2C5207-EF6D-D861-61F3-1ACA2A12F6E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18/120</a:t>
            </a:r>
          </a:p>
        </p:txBody>
      </p:sp>
    </p:spTree>
    <p:extLst>
      <p:ext uri="{BB962C8B-B14F-4D97-AF65-F5344CB8AC3E}">
        <p14:creationId xmlns:p14="http://schemas.microsoft.com/office/powerpoint/2010/main" val="3665824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457513-0D89-77ED-DBAB-0FC4FB7B0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4C9482-94E5-7053-1DE3-E8226F70636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19/120</a:t>
            </a:r>
          </a:p>
        </p:txBody>
      </p:sp>
    </p:spTree>
    <p:extLst>
      <p:ext uri="{BB962C8B-B14F-4D97-AF65-F5344CB8AC3E}">
        <p14:creationId xmlns:p14="http://schemas.microsoft.com/office/powerpoint/2010/main" val="1186599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CB99FF-9247-FD99-A674-FD46D3922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1E8E68-14CD-A652-C65B-97104A4D5EC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2/120</a:t>
            </a:r>
          </a:p>
        </p:txBody>
      </p:sp>
    </p:spTree>
    <p:extLst>
      <p:ext uri="{BB962C8B-B14F-4D97-AF65-F5344CB8AC3E}">
        <p14:creationId xmlns:p14="http://schemas.microsoft.com/office/powerpoint/2010/main" val="3032316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9F2996-0B40-9712-CDF0-FA2904E3A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D16E51-0B68-B131-6D90-9332AE273E9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20/120</a:t>
            </a:r>
          </a:p>
        </p:txBody>
      </p:sp>
    </p:spTree>
    <p:extLst>
      <p:ext uri="{BB962C8B-B14F-4D97-AF65-F5344CB8AC3E}">
        <p14:creationId xmlns:p14="http://schemas.microsoft.com/office/powerpoint/2010/main" val="3101015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AF881C-D278-50C5-8DAF-43962190A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1EA98E-126C-B4AB-EC7D-E5125E762A8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21/120</a:t>
            </a:r>
          </a:p>
        </p:txBody>
      </p:sp>
    </p:spTree>
    <p:extLst>
      <p:ext uri="{BB962C8B-B14F-4D97-AF65-F5344CB8AC3E}">
        <p14:creationId xmlns:p14="http://schemas.microsoft.com/office/powerpoint/2010/main" val="3102423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E94D36-4BE6-C96F-5AA1-80247E28EC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85754B-42E0-6C86-533A-C14A5A933F4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22/120</a:t>
            </a:r>
          </a:p>
        </p:txBody>
      </p:sp>
    </p:spTree>
    <p:extLst>
      <p:ext uri="{BB962C8B-B14F-4D97-AF65-F5344CB8AC3E}">
        <p14:creationId xmlns:p14="http://schemas.microsoft.com/office/powerpoint/2010/main" val="3295180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6A7815-ABD9-17D0-7B3A-41CBFDC64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1920EC-EDA1-2099-DD6C-8FB09AE6D98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23/120</a:t>
            </a:r>
          </a:p>
        </p:txBody>
      </p:sp>
    </p:spTree>
    <p:extLst>
      <p:ext uri="{BB962C8B-B14F-4D97-AF65-F5344CB8AC3E}">
        <p14:creationId xmlns:p14="http://schemas.microsoft.com/office/powerpoint/2010/main" val="2620437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BD991D-E270-648E-CFF1-CBEE67B8E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46FFC8-EE8C-9A10-0948-CB921D1DE0A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24/120</a:t>
            </a:r>
          </a:p>
        </p:txBody>
      </p:sp>
    </p:spTree>
    <p:extLst>
      <p:ext uri="{BB962C8B-B14F-4D97-AF65-F5344CB8AC3E}">
        <p14:creationId xmlns:p14="http://schemas.microsoft.com/office/powerpoint/2010/main" val="451644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EDF8D5-3987-6A42-3951-1928816F2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07" y="0"/>
            <a:ext cx="1060738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5A8735-B011-DA4A-1748-F8F71BE567A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25/120</a:t>
            </a:r>
          </a:p>
        </p:txBody>
      </p:sp>
    </p:spTree>
    <p:extLst>
      <p:ext uri="{BB962C8B-B14F-4D97-AF65-F5344CB8AC3E}">
        <p14:creationId xmlns:p14="http://schemas.microsoft.com/office/powerpoint/2010/main" val="160104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04969C-5619-EFCB-D24C-9BB01920F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906205-DD30-48DC-9CE4-AC8EC97DE76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26/120</a:t>
            </a:r>
          </a:p>
        </p:txBody>
      </p:sp>
    </p:spTree>
    <p:extLst>
      <p:ext uri="{BB962C8B-B14F-4D97-AF65-F5344CB8AC3E}">
        <p14:creationId xmlns:p14="http://schemas.microsoft.com/office/powerpoint/2010/main" val="3651660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BF73F0-2E96-61F8-17F6-B0DC4E7D2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5A0F3E-DDB5-322B-89D2-2C346A98525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27/120</a:t>
            </a:r>
          </a:p>
        </p:txBody>
      </p:sp>
    </p:spTree>
    <p:extLst>
      <p:ext uri="{BB962C8B-B14F-4D97-AF65-F5344CB8AC3E}">
        <p14:creationId xmlns:p14="http://schemas.microsoft.com/office/powerpoint/2010/main" val="4060448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B34C04-68D4-393B-CDAA-D43C52BE0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BE1466-303A-93D4-CA6B-FD0BA07717B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28/120</a:t>
            </a:r>
          </a:p>
        </p:txBody>
      </p:sp>
    </p:spTree>
    <p:extLst>
      <p:ext uri="{BB962C8B-B14F-4D97-AF65-F5344CB8AC3E}">
        <p14:creationId xmlns:p14="http://schemas.microsoft.com/office/powerpoint/2010/main" val="4105372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FB3BA6-F9DB-28AF-8BD3-7C2F62A24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0"/>
            <a:ext cx="2414016" cy="3730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7E879A-99A1-2EA0-C760-E03F9563C2B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29/120</a:t>
            </a:r>
          </a:p>
        </p:txBody>
      </p:sp>
    </p:spTree>
    <p:extLst>
      <p:ext uri="{BB962C8B-B14F-4D97-AF65-F5344CB8AC3E}">
        <p14:creationId xmlns:p14="http://schemas.microsoft.com/office/powerpoint/2010/main" val="4208347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4DFE4D-81C1-ECB4-EA63-EF4964199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9BA735-7F78-A1DB-4C06-12A1A2D7901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3/120</a:t>
            </a:r>
          </a:p>
        </p:txBody>
      </p:sp>
    </p:spTree>
    <p:extLst>
      <p:ext uri="{BB962C8B-B14F-4D97-AF65-F5344CB8AC3E}">
        <p14:creationId xmlns:p14="http://schemas.microsoft.com/office/powerpoint/2010/main" val="72793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B10CB5-A569-DF5B-A23C-A375EB12B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3AB679-D2ED-7E0B-7051-4FE2261F0B9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30/120</a:t>
            </a:r>
          </a:p>
        </p:txBody>
      </p:sp>
    </p:spTree>
    <p:extLst>
      <p:ext uri="{BB962C8B-B14F-4D97-AF65-F5344CB8AC3E}">
        <p14:creationId xmlns:p14="http://schemas.microsoft.com/office/powerpoint/2010/main" val="1192007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92ED1F-49D8-E4D7-B38F-3241054E6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625B1B-F6DD-A976-5A83-5EB0999B05E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31/120</a:t>
            </a:r>
          </a:p>
        </p:txBody>
      </p:sp>
    </p:spTree>
    <p:extLst>
      <p:ext uri="{BB962C8B-B14F-4D97-AF65-F5344CB8AC3E}">
        <p14:creationId xmlns:p14="http://schemas.microsoft.com/office/powerpoint/2010/main" val="494077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E795F8-54AE-7CDA-7A92-54738C627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C80C8F-D0B3-13BB-45EA-CEF2BEE7FD3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32/120</a:t>
            </a:r>
          </a:p>
        </p:txBody>
      </p:sp>
    </p:spTree>
    <p:extLst>
      <p:ext uri="{BB962C8B-B14F-4D97-AF65-F5344CB8AC3E}">
        <p14:creationId xmlns:p14="http://schemas.microsoft.com/office/powerpoint/2010/main" val="3819473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560FC1-B9E3-A9C9-0567-EB1FE05AB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2E2446-7733-4C1E-5921-D7A15AAE79F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33/120</a:t>
            </a:r>
          </a:p>
        </p:txBody>
      </p:sp>
    </p:spTree>
    <p:extLst>
      <p:ext uri="{BB962C8B-B14F-4D97-AF65-F5344CB8AC3E}">
        <p14:creationId xmlns:p14="http://schemas.microsoft.com/office/powerpoint/2010/main" val="3355190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5FB8F1-395F-3A38-8F44-F7E06DF61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6F1B60-2DB3-5515-DE30-20137046798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34/120</a:t>
            </a:r>
          </a:p>
        </p:txBody>
      </p:sp>
    </p:spTree>
    <p:extLst>
      <p:ext uri="{BB962C8B-B14F-4D97-AF65-F5344CB8AC3E}">
        <p14:creationId xmlns:p14="http://schemas.microsoft.com/office/powerpoint/2010/main" val="1731859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A1B1F3-82BC-CF43-47D6-4F31219DB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5FEA13-8E10-C1AD-480A-CC1B61BAE5B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35/120</a:t>
            </a:r>
          </a:p>
        </p:txBody>
      </p:sp>
    </p:spTree>
    <p:extLst>
      <p:ext uri="{BB962C8B-B14F-4D97-AF65-F5344CB8AC3E}">
        <p14:creationId xmlns:p14="http://schemas.microsoft.com/office/powerpoint/2010/main" val="1060778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DA9E9D-465E-89C2-9DBF-2A0FC7ADF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8BB0A5-6446-7221-4A0B-B13D867B558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36/120</a:t>
            </a:r>
          </a:p>
        </p:txBody>
      </p:sp>
    </p:spTree>
    <p:extLst>
      <p:ext uri="{BB962C8B-B14F-4D97-AF65-F5344CB8AC3E}">
        <p14:creationId xmlns:p14="http://schemas.microsoft.com/office/powerpoint/2010/main" val="1535952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2BF9B5-6520-212F-60F6-882D8F99E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9AF28B-8B0A-95B2-6898-DE108267612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37/120</a:t>
            </a:r>
          </a:p>
        </p:txBody>
      </p:sp>
    </p:spTree>
    <p:extLst>
      <p:ext uri="{BB962C8B-B14F-4D97-AF65-F5344CB8AC3E}">
        <p14:creationId xmlns:p14="http://schemas.microsoft.com/office/powerpoint/2010/main" val="4016622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B07C56-12B8-3FDC-2254-47920F5AB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116103-1261-1B72-B1F7-B5BD59AB4AE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38/120</a:t>
            </a:r>
          </a:p>
        </p:txBody>
      </p:sp>
    </p:spTree>
    <p:extLst>
      <p:ext uri="{BB962C8B-B14F-4D97-AF65-F5344CB8AC3E}">
        <p14:creationId xmlns:p14="http://schemas.microsoft.com/office/powerpoint/2010/main" val="4289071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F7A984-96B8-026A-DFD3-4B345877A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602C0F-AB20-FD4F-53CE-551C9A9846E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39/120</a:t>
            </a:r>
          </a:p>
        </p:txBody>
      </p:sp>
    </p:spTree>
    <p:extLst>
      <p:ext uri="{BB962C8B-B14F-4D97-AF65-F5344CB8AC3E}">
        <p14:creationId xmlns:p14="http://schemas.microsoft.com/office/powerpoint/2010/main" val="1277056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ABE5F3-F867-DF60-BEB8-0068C3CE4F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94" y="0"/>
            <a:ext cx="1059861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C2BBD8-09A4-8182-5CF1-15AEBB88330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4/120</a:t>
            </a:r>
          </a:p>
        </p:txBody>
      </p:sp>
    </p:spTree>
    <p:extLst>
      <p:ext uri="{BB962C8B-B14F-4D97-AF65-F5344CB8AC3E}">
        <p14:creationId xmlns:p14="http://schemas.microsoft.com/office/powerpoint/2010/main" val="4076622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FACA22-916E-739B-28C7-7EABD265A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B467A8-AD86-2314-324A-D3707E5C051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40/120</a:t>
            </a:r>
          </a:p>
        </p:txBody>
      </p:sp>
    </p:spTree>
    <p:extLst>
      <p:ext uri="{BB962C8B-B14F-4D97-AF65-F5344CB8AC3E}">
        <p14:creationId xmlns:p14="http://schemas.microsoft.com/office/powerpoint/2010/main" val="4157011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F95638-9A87-9261-04ED-CAA7138E5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C5D5A4-E6D3-6932-5189-CA960C81D96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41/120</a:t>
            </a:r>
          </a:p>
        </p:txBody>
      </p:sp>
    </p:spTree>
    <p:extLst>
      <p:ext uri="{BB962C8B-B14F-4D97-AF65-F5344CB8AC3E}">
        <p14:creationId xmlns:p14="http://schemas.microsoft.com/office/powerpoint/2010/main" val="3190131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EEF3E9-FC38-B346-80AA-2DA8C9A6C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128034-E794-AC05-97F0-D540FB5602B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42/120</a:t>
            </a:r>
          </a:p>
        </p:txBody>
      </p:sp>
    </p:spTree>
    <p:extLst>
      <p:ext uri="{BB962C8B-B14F-4D97-AF65-F5344CB8AC3E}">
        <p14:creationId xmlns:p14="http://schemas.microsoft.com/office/powerpoint/2010/main" val="1165955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FAD2B8-0FEE-CD7F-B006-AF858C6FF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95CE5D-740C-1612-62D6-401F9D8C93D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43/120</a:t>
            </a:r>
          </a:p>
        </p:txBody>
      </p:sp>
    </p:spTree>
    <p:extLst>
      <p:ext uri="{BB962C8B-B14F-4D97-AF65-F5344CB8AC3E}">
        <p14:creationId xmlns:p14="http://schemas.microsoft.com/office/powerpoint/2010/main" val="1544422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805102-A4F5-4E36-A043-577318509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01A42F-5FFB-2660-0ED7-2581313E41D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44/120</a:t>
            </a:r>
          </a:p>
        </p:txBody>
      </p:sp>
    </p:spTree>
    <p:extLst>
      <p:ext uri="{BB962C8B-B14F-4D97-AF65-F5344CB8AC3E}">
        <p14:creationId xmlns:p14="http://schemas.microsoft.com/office/powerpoint/2010/main" val="4072803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F6CBAD-8061-FDAC-2DCE-8C2EEC344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6ED3BE-8754-ADEB-5158-E2068B58740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45/120</a:t>
            </a:r>
          </a:p>
        </p:txBody>
      </p:sp>
    </p:spTree>
    <p:extLst>
      <p:ext uri="{BB962C8B-B14F-4D97-AF65-F5344CB8AC3E}">
        <p14:creationId xmlns:p14="http://schemas.microsoft.com/office/powerpoint/2010/main" val="2574135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63F90E-B401-06F6-F11B-E4F871535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85849D-79E8-8657-106A-C98B48486B0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46/120</a:t>
            </a:r>
          </a:p>
        </p:txBody>
      </p:sp>
    </p:spTree>
    <p:extLst>
      <p:ext uri="{BB962C8B-B14F-4D97-AF65-F5344CB8AC3E}">
        <p14:creationId xmlns:p14="http://schemas.microsoft.com/office/powerpoint/2010/main" val="1575534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6D659B-243A-E425-43E7-9084B9F9A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82B81D-EFC3-2DFF-0722-8B11601E728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47/120</a:t>
            </a:r>
          </a:p>
        </p:txBody>
      </p:sp>
    </p:spTree>
    <p:extLst>
      <p:ext uri="{BB962C8B-B14F-4D97-AF65-F5344CB8AC3E}">
        <p14:creationId xmlns:p14="http://schemas.microsoft.com/office/powerpoint/2010/main" val="1875774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47284A-FA6F-123A-9459-7572CDB3B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775BD8-9A2B-BF7D-27A3-E2100843919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48/120</a:t>
            </a:r>
          </a:p>
        </p:txBody>
      </p:sp>
    </p:spTree>
    <p:extLst>
      <p:ext uri="{BB962C8B-B14F-4D97-AF65-F5344CB8AC3E}">
        <p14:creationId xmlns:p14="http://schemas.microsoft.com/office/powerpoint/2010/main" val="2514660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49D2B5-DC89-18F9-654B-F52153405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749359-47DE-00E2-B815-05A8895ED41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49/120</a:t>
            </a:r>
          </a:p>
        </p:txBody>
      </p:sp>
    </p:spTree>
    <p:extLst>
      <p:ext uri="{BB962C8B-B14F-4D97-AF65-F5344CB8AC3E}">
        <p14:creationId xmlns:p14="http://schemas.microsoft.com/office/powerpoint/2010/main" val="411745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E2FFBF-1CB9-DBD6-7DEC-29E3BC8A4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A786FA-C41E-8992-6241-6A5CA62366C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5/120</a:t>
            </a:r>
          </a:p>
        </p:txBody>
      </p:sp>
    </p:spTree>
    <p:extLst>
      <p:ext uri="{BB962C8B-B14F-4D97-AF65-F5344CB8AC3E}">
        <p14:creationId xmlns:p14="http://schemas.microsoft.com/office/powerpoint/2010/main" val="1680457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9335F3-E66B-6C07-A239-BE700B100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8B0CEE-0AE9-03CF-0F1E-3F4B7865DC0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50/120</a:t>
            </a:r>
          </a:p>
        </p:txBody>
      </p:sp>
    </p:spTree>
    <p:extLst>
      <p:ext uri="{BB962C8B-B14F-4D97-AF65-F5344CB8AC3E}">
        <p14:creationId xmlns:p14="http://schemas.microsoft.com/office/powerpoint/2010/main" val="2866580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8D966E-5CE4-124A-2958-6BE3DA7B1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CE4BDC-06FB-39CB-D605-286D6986034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51/120</a:t>
            </a:r>
          </a:p>
        </p:txBody>
      </p:sp>
    </p:spTree>
    <p:extLst>
      <p:ext uri="{BB962C8B-B14F-4D97-AF65-F5344CB8AC3E}">
        <p14:creationId xmlns:p14="http://schemas.microsoft.com/office/powerpoint/2010/main" val="972140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2F0512-4871-15C8-EDA9-F3D30D460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75C1FB-AF91-8D24-597C-AB76605750E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52/120</a:t>
            </a:r>
          </a:p>
        </p:txBody>
      </p:sp>
    </p:spTree>
    <p:extLst>
      <p:ext uri="{BB962C8B-B14F-4D97-AF65-F5344CB8AC3E}">
        <p14:creationId xmlns:p14="http://schemas.microsoft.com/office/powerpoint/2010/main" val="487396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7D849B-8C94-2614-2D75-B789AFC52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2B5978-6F1D-FED2-C2D6-3C489A1BBD6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53/120</a:t>
            </a:r>
          </a:p>
        </p:txBody>
      </p:sp>
    </p:spTree>
    <p:extLst>
      <p:ext uri="{BB962C8B-B14F-4D97-AF65-F5344CB8AC3E}">
        <p14:creationId xmlns:p14="http://schemas.microsoft.com/office/powerpoint/2010/main" val="1198632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C8D514-6428-B519-5BE9-14B604B61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A1E6DA-9564-0636-F0C3-DE7C91CC334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54/120</a:t>
            </a:r>
          </a:p>
        </p:txBody>
      </p:sp>
    </p:spTree>
    <p:extLst>
      <p:ext uri="{BB962C8B-B14F-4D97-AF65-F5344CB8AC3E}">
        <p14:creationId xmlns:p14="http://schemas.microsoft.com/office/powerpoint/2010/main" val="2705218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136B8C-A562-64DA-9A2B-6D45A3106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29C41B-D72C-F3A3-DED6-236B4A969A0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55/120</a:t>
            </a:r>
          </a:p>
        </p:txBody>
      </p:sp>
    </p:spTree>
    <p:extLst>
      <p:ext uri="{BB962C8B-B14F-4D97-AF65-F5344CB8AC3E}">
        <p14:creationId xmlns:p14="http://schemas.microsoft.com/office/powerpoint/2010/main" val="2268656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1799B1-F182-7F2A-E6FD-6B9109DCF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0"/>
            <a:ext cx="2414016" cy="3730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726ED1-1CA4-A5F8-5FD3-C72D5155D88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56/120</a:t>
            </a:r>
          </a:p>
        </p:txBody>
      </p:sp>
    </p:spTree>
    <p:extLst>
      <p:ext uri="{BB962C8B-B14F-4D97-AF65-F5344CB8AC3E}">
        <p14:creationId xmlns:p14="http://schemas.microsoft.com/office/powerpoint/2010/main" val="2735058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2D3222-A992-CA68-7BF2-A2B884DC3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FE9673-0879-1216-57F3-2AB749554F4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57/120</a:t>
            </a:r>
          </a:p>
        </p:txBody>
      </p:sp>
    </p:spTree>
    <p:extLst>
      <p:ext uri="{BB962C8B-B14F-4D97-AF65-F5344CB8AC3E}">
        <p14:creationId xmlns:p14="http://schemas.microsoft.com/office/powerpoint/2010/main" val="3255959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8A6645-9C47-6782-DF57-584ECF676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F1663E-C6DB-713B-9B29-7BA5EE8548E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58/120</a:t>
            </a:r>
          </a:p>
        </p:txBody>
      </p:sp>
    </p:spTree>
    <p:extLst>
      <p:ext uri="{BB962C8B-B14F-4D97-AF65-F5344CB8AC3E}">
        <p14:creationId xmlns:p14="http://schemas.microsoft.com/office/powerpoint/2010/main" val="2881707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5B2040-CB67-AC9F-C9F9-42A832B4C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19DBFE-9788-DE8D-F7FD-899F1D489E5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59/120</a:t>
            </a:r>
          </a:p>
        </p:txBody>
      </p:sp>
    </p:spTree>
    <p:extLst>
      <p:ext uri="{BB962C8B-B14F-4D97-AF65-F5344CB8AC3E}">
        <p14:creationId xmlns:p14="http://schemas.microsoft.com/office/powerpoint/2010/main" val="3528425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4A4B9E-6DEC-FBFB-1E4A-53F8202B8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5BDBFB-EF69-8E2B-BEB6-5EF93DA2C81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6/120</a:t>
            </a:r>
          </a:p>
        </p:txBody>
      </p:sp>
    </p:spTree>
    <p:extLst>
      <p:ext uri="{BB962C8B-B14F-4D97-AF65-F5344CB8AC3E}">
        <p14:creationId xmlns:p14="http://schemas.microsoft.com/office/powerpoint/2010/main" val="496294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6EF18E-F010-57E5-EA90-8F99BFA76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CF4C84-0338-F3BA-6ACF-476523E850F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60/120</a:t>
            </a:r>
          </a:p>
        </p:txBody>
      </p:sp>
    </p:spTree>
    <p:extLst>
      <p:ext uri="{BB962C8B-B14F-4D97-AF65-F5344CB8AC3E}">
        <p14:creationId xmlns:p14="http://schemas.microsoft.com/office/powerpoint/2010/main" val="590698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BE2587-375B-F4F1-E8D5-F99086833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D29909-E20E-CA17-ED89-01A3C68E06B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61/120</a:t>
            </a:r>
          </a:p>
        </p:txBody>
      </p:sp>
    </p:spTree>
    <p:extLst>
      <p:ext uri="{BB962C8B-B14F-4D97-AF65-F5344CB8AC3E}">
        <p14:creationId xmlns:p14="http://schemas.microsoft.com/office/powerpoint/2010/main" val="3939339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38BBDD-DF8F-4530-886B-E536CAB59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DF5CE1-D012-6FA2-73BE-ED3ABDA021D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62/120</a:t>
            </a:r>
          </a:p>
        </p:txBody>
      </p:sp>
    </p:spTree>
    <p:extLst>
      <p:ext uri="{BB962C8B-B14F-4D97-AF65-F5344CB8AC3E}">
        <p14:creationId xmlns:p14="http://schemas.microsoft.com/office/powerpoint/2010/main" val="1706069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AB4534-23CD-EE84-71DA-66401EA97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CE1BA9-A30A-BFC3-038F-3D70D8EA8D6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63/120</a:t>
            </a:r>
          </a:p>
        </p:txBody>
      </p:sp>
    </p:spTree>
    <p:extLst>
      <p:ext uri="{BB962C8B-B14F-4D97-AF65-F5344CB8AC3E}">
        <p14:creationId xmlns:p14="http://schemas.microsoft.com/office/powerpoint/2010/main" val="588353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EF124D-D4A2-2059-B081-6D8F1FF9D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0C298D-84B3-2A61-8B57-E7904E8B570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64/120</a:t>
            </a:r>
          </a:p>
        </p:txBody>
      </p:sp>
    </p:spTree>
    <p:extLst>
      <p:ext uri="{BB962C8B-B14F-4D97-AF65-F5344CB8AC3E}">
        <p14:creationId xmlns:p14="http://schemas.microsoft.com/office/powerpoint/2010/main" val="2313710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BBBCAF-C541-F249-7FDE-CBB63054D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4E9C9F-34FC-BAC7-08EA-6570C79D288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65/120</a:t>
            </a:r>
          </a:p>
        </p:txBody>
      </p:sp>
    </p:spTree>
    <p:extLst>
      <p:ext uri="{BB962C8B-B14F-4D97-AF65-F5344CB8AC3E}">
        <p14:creationId xmlns:p14="http://schemas.microsoft.com/office/powerpoint/2010/main" val="1892121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1BBD4B-8A9E-1F4D-C8F3-2386A1D2D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9EACC2-E8E5-F956-D6D3-F2E47D38300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66/120</a:t>
            </a:r>
          </a:p>
        </p:txBody>
      </p:sp>
    </p:spTree>
    <p:extLst>
      <p:ext uri="{BB962C8B-B14F-4D97-AF65-F5344CB8AC3E}">
        <p14:creationId xmlns:p14="http://schemas.microsoft.com/office/powerpoint/2010/main" val="1228436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646AEA-977B-1130-2EBA-CCB791BAF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C22789-0DA2-431E-E6AF-C9485E7316A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67/120</a:t>
            </a:r>
          </a:p>
        </p:txBody>
      </p:sp>
    </p:spTree>
    <p:extLst>
      <p:ext uri="{BB962C8B-B14F-4D97-AF65-F5344CB8AC3E}">
        <p14:creationId xmlns:p14="http://schemas.microsoft.com/office/powerpoint/2010/main" val="3697165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5F5E22-53A8-DE18-AF9A-295460896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BDE41F-9615-0213-0C77-BD3D11E6F34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68/120</a:t>
            </a:r>
          </a:p>
        </p:txBody>
      </p:sp>
    </p:spTree>
    <p:extLst>
      <p:ext uri="{BB962C8B-B14F-4D97-AF65-F5344CB8AC3E}">
        <p14:creationId xmlns:p14="http://schemas.microsoft.com/office/powerpoint/2010/main" val="2332357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CB2C4F-727E-57DE-9623-1E49BC6D7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78FC5D-46B0-994C-742B-1672578D97C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69/120</a:t>
            </a:r>
          </a:p>
        </p:txBody>
      </p:sp>
    </p:spTree>
    <p:extLst>
      <p:ext uri="{BB962C8B-B14F-4D97-AF65-F5344CB8AC3E}">
        <p14:creationId xmlns:p14="http://schemas.microsoft.com/office/powerpoint/2010/main" val="218943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A90E5C-CBB9-9359-C11C-87172B89D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68D1EE-1C0C-FF91-9706-01489DF2D5B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7/120</a:t>
            </a:r>
          </a:p>
        </p:txBody>
      </p:sp>
    </p:spTree>
    <p:extLst>
      <p:ext uri="{BB962C8B-B14F-4D97-AF65-F5344CB8AC3E}">
        <p14:creationId xmlns:p14="http://schemas.microsoft.com/office/powerpoint/2010/main" val="1357934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4915DE-F709-EE67-4405-FD5B9AD13F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09E53E-888D-50C0-666E-CDB9B5DCE12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70/120</a:t>
            </a:r>
          </a:p>
        </p:txBody>
      </p:sp>
    </p:spTree>
    <p:extLst>
      <p:ext uri="{BB962C8B-B14F-4D97-AF65-F5344CB8AC3E}">
        <p14:creationId xmlns:p14="http://schemas.microsoft.com/office/powerpoint/2010/main" val="1784643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4D62C9-5D78-3558-C5A5-D974C9D6E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924032-BA17-F78D-1FE7-C45AF4079B8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71/120</a:t>
            </a:r>
          </a:p>
        </p:txBody>
      </p:sp>
    </p:spTree>
    <p:extLst>
      <p:ext uri="{BB962C8B-B14F-4D97-AF65-F5344CB8AC3E}">
        <p14:creationId xmlns:p14="http://schemas.microsoft.com/office/powerpoint/2010/main" val="2586815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AF163B-9B95-3614-2D69-A70D68F58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AC3982-8180-35DD-D1ED-50624F7E5CD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72/120</a:t>
            </a:r>
          </a:p>
        </p:txBody>
      </p:sp>
    </p:spTree>
    <p:extLst>
      <p:ext uri="{BB962C8B-B14F-4D97-AF65-F5344CB8AC3E}">
        <p14:creationId xmlns:p14="http://schemas.microsoft.com/office/powerpoint/2010/main" val="4127556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F3C13-722E-183B-3B6D-FF4E32D8C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1D16EE-7CA6-B836-CB73-F7C7178F6FB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73/120</a:t>
            </a:r>
          </a:p>
        </p:txBody>
      </p:sp>
    </p:spTree>
    <p:extLst>
      <p:ext uri="{BB962C8B-B14F-4D97-AF65-F5344CB8AC3E}">
        <p14:creationId xmlns:p14="http://schemas.microsoft.com/office/powerpoint/2010/main" val="460172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12D645-FA2E-5A66-1949-1E0F5E7FA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333228-093D-BFFA-0341-526D0139590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74/120</a:t>
            </a:r>
          </a:p>
        </p:txBody>
      </p:sp>
    </p:spTree>
    <p:extLst>
      <p:ext uri="{BB962C8B-B14F-4D97-AF65-F5344CB8AC3E}">
        <p14:creationId xmlns:p14="http://schemas.microsoft.com/office/powerpoint/2010/main" val="1811762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D85EF2-9C3F-83E7-A8FE-23101BDBE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BA2DB9-3470-A434-45FF-819C15D0D03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75/120</a:t>
            </a:r>
          </a:p>
        </p:txBody>
      </p:sp>
    </p:spTree>
    <p:extLst>
      <p:ext uri="{BB962C8B-B14F-4D97-AF65-F5344CB8AC3E}">
        <p14:creationId xmlns:p14="http://schemas.microsoft.com/office/powerpoint/2010/main" val="3606794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A37CA6-8AB9-CFF9-1AE6-708823720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2248C4-7B11-F8B8-71DB-0C98ECEE372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76/120</a:t>
            </a:r>
          </a:p>
        </p:txBody>
      </p:sp>
    </p:spTree>
    <p:extLst>
      <p:ext uri="{BB962C8B-B14F-4D97-AF65-F5344CB8AC3E}">
        <p14:creationId xmlns:p14="http://schemas.microsoft.com/office/powerpoint/2010/main" val="622682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B0FB2E-FAB4-191D-E5F3-DB43B2B6D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400ABE-2CD7-9E0A-9A71-F5809DF8F78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77/120</a:t>
            </a:r>
          </a:p>
        </p:txBody>
      </p:sp>
    </p:spTree>
    <p:extLst>
      <p:ext uri="{BB962C8B-B14F-4D97-AF65-F5344CB8AC3E}">
        <p14:creationId xmlns:p14="http://schemas.microsoft.com/office/powerpoint/2010/main" val="292802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29EEA8-FED4-12A3-C069-1258977F7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57EF96-764A-449A-FAEC-0A50822D538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78/120</a:t>
            </a:r>
          </a:p>
        </p:txBody>
      </p:sp>
    </p:spTree>
    <p:extLst>
      <p:ext uri="{BB962C8B-B14F-4D97-AF65-F5344CB8AC3E}">
        <p14:creationId xmlns:p14="http://schemas.microsoft.com/office/powerpoint/2010/main" val="3067463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BC2796-6EBC-03E8-FCFF-DF6099682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188FA1-5BAE-5FC3-F051-304A4273E88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79/120</a:t>
            </a:r>
          </a:p>
        </p:txBody>
      </p:sp>
    </p:spTree>
    <p:extLst>
      <p:ext uri="{BB962C8B-B14F-4D97-AF65-F5344CB8AC3E}">
        <p14:creationId xmlns:p14="http://schemas.microsoft.com/office/powerpoint/2010/main" val="2009151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01F5FC-7422-B703-2085-3AD7C5346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492DF2-3251-316C-B2AD-FF58E04ECC0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8/120</a:t>
            </a:r>
          </a:p>
        </p:txBody>
      </p:sp>
    </p:spTree>
    <p:extLst>
      <p:ext uri="{BB962C8B-B14F-4D97-AF65-F5344CB8AC3E}">
        <p14:creationId xmlns:p14="http://schemas.microsoft.com/office/powerpoint/2010/main" val="1872318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C70B87-26EA-3A0F-98B8-996306C16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E40E45-821D-4F4C-FE22-AE7E53725A4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80/120</a:t>
            </a:r>
          </a:p>
        </p:txBody>
      </p:sp>
    </p:spTree>
    <p:extLst>
      <p:ext uri="{BB962C8B-B14F-4D97-AF65-F5344CB8AC3E}">
        <p14:creationId xmlns:p14="http://schemas.microsoft.com/office/powerpoint/2010/main" val="1094341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0DEFD7-9313-2CD3-DCBE-99392ED60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FB041C-E867-5ED1-05E5-1ABF6629286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81/120</a:t>
            </a:r>
          </a:p>
        </p:txBody>
      </p:sp>
    </p:spTree>
    <p:extLst>
      <p:ext uri="{BB962C8B-B14F-4D97-AF65-F5344CB8AC3E}">
        <p14:creationId xmlns:p14="http://schemas.microsoft.com/office/powerpoint/2010/main" val="921117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5F8C6D-4893-0367-1F7B-4ED974C8B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C6C699-B4B0-973F-BCA7-9468A345321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82/120</a:t>
            </a:r>
          </a:p>
        </p:txBody>
      </p:sp>
    </p:spTree>
    <p:extLst>
      <p:ext uri="{BB962C8B-B14F-4D97-AF65-F5344CB8AC3E}">
        <p14:creationId xmlns:p14="http://schemas.microsoft.com/office/powerpoint/2010/main" val="117783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CDF63A-35BE-BE85-1349-15B70EE70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63FA39-37F7-6B6B-07DE-EC81BE0A5EE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83/120</a:t>
            </a:r>
          </a:p>
        </p:txBody>
      </p:sp>
    </p:spTree>
    <p:extLst>
      <p:ext uri="{BB962C8B-B14F-4D97-AF65-F5344CB8AC3E}">
        <p14:creationId xmlns:p14="http://schemas.microsoft.com/office/powerpoint/2010/main" val="3024041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68D938-3C55-B934-0EB8-227FC85F0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D27DB1-8F83-9DF4-2B43-B86417315DA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84/120</a:t>
            </a:r>
          </a:p>
        </p:txBody>
      </p:sp>
    </p:spTree>
    <p:extLst>
      <p:ext uri="{BB962C8B-B14F-4D97-AF65-F5344CB8AC3E}">
        <p14:creationId xmlns:p14="http://schemas.microsoft.com/office/powerpoint/2010/main" val="4279721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79B281-8B9A-3B29-0B9D-08AAC1A2F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7A9E7F-B018-D63F-6BEF-107A183F916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85/120</a:t>
            </a:r>
          </a:p>
        </p:txBody>
      </p:sp>
    </p:spTree>
    <p:extLst>
      <p:ext uri="{BB962C8B-B14F-4D97-AF65-F5344CB8AC3E}">
        <p14:creationId xmlns:p14="http://schemas.microsoft.com/office/powerpoint/2010/main" val="2366861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30AAE0-B477-EB7D-0D9F-B00535AC3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0F9C0E-944F-C3A6-BFEE-3ED874D6839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86/120</a:t>
            </a:r>
          </a:p>
        </p:txBody>
      </p:sp>
    </p:spTree>
    <p:extLst>
      <p:ext uri="{BB962C8B-B14F-4D97-AF65-F5344CB8AC3E}">
        <p14:creationId xmlns:p14="http://schemas.microsoft.com/office/powerpoint/2010/main" val="2390037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CCF30E-330D-3F5B-FF68-8BB74FB2F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BF55FA-25C7-9E34-2F35-D1F896EF734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87/120</a:t>
            </a:r>
          </a:p>
        </p:txBody>
      </p:sp>
    </p:spTree>
    <p:extLst>
      <p:ext uri="{BB962C8B-B14F-4D97-AF65-F5344CB8AC3E}">
        <p14:creationId xmlns:p14="http://schemas.microsoft.com/office/powerpoint/2010/main" val="717738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299D41-F54A-1155-054D-34EF826422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EDDA79-490E-A55A-C10E-9AC809BC38B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88/120</a:t>
            </a:r>
          </a:p>
        </p:txBody>
      </p:sp>
    </p:spTree>
    <p:extLst>
      <p:ext uri="{BB962C8B-B14F-4D97-AF65-F5344CB8AC3E}">
        <p14:creationId xmlns:p14="http://schemas.microsoft.com/office/powerpoint/2010/main" val="4136944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98619F-89B2-A60B-D0F7-6AF1E31DF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6D47EE-A1F5-8B94-DDF1-95D5D2375C5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89/120</a:t>
            </a:r>
          </a:p>
        </p:txBody>
      </p:sp>
    </p:spTree>
    <p:extLst>
      <p:ext uri="{BB962C8B-B14F-4D97-AF65-F5344CB8AC3E}">
        <p14:creationId xmlns:p14="http://schemas.microsoft.com/office/powerpoint/2010/main" val="2137021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635101-E24D-82C9-F223-026CA6E50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3EDD59-E5EA-D9BF-FE4B-76FDE2AC9DC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9/120</a:t>
            </a:r>
          </a:p>
        </p:txBody>
      </p:sp>
    </p:spTree>
    <p:extLst>
      <p:ext uri="{BB962C8B-B14F-4D97-AF65-F5344CB8AC3E}">
        <p14:creationId xmlns:p14="http://schemas.microsoft.com/office/powerpoint/2010/main" val="3058591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B56C49-B7EF-E58A-1615-780E7707F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058E23-1BAC-4EFD-7C0D-2321BB818D4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90/120</a:t>
            </a:r>
          </a:p>
        </p:txBody>
      </p:sp>
    </p:spTree>
    <p:extLst>
      <p:ext uri="{BB962C8B-B14F-4D97-AF65-F5344CB8AC3E}">
        <p14:creationId xmlns:p14="http://schemas.microsoft.com/office/powerpoint/2010/main" val="1742713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E9EA0B-BD72-BA2D-46A7-7A5542B3E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34431D-40BC-43F8-8D2F-F1829B51B19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91/120</a:t>
            </a:r>
          </a:p>
        </p:txBody>
      </p:sp>
    </p:spTree>
    <p:extLst>
      <p:ext uri="{BB962C8B-B14F-4D97-AF65-F5344CB8AC3E}">
        <p14:creationId xmlns:p14="http://schemas.microsoft.com/office/powerpoint/2010/main" val="1141974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EF80CD-55EF-16FA-3160-819BBD92F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01922D-800D-12C4-D058-CCC78DDC63F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92/120</a:t>
            </a:r>
          </a:p>
        </p:txBody>
      </p:sp>
    </p:spTree>
    <p:extLst>
      <p:ext uri="{BB962C8B-B14F-4D97-AF65-F5344CB8AC3E}">
        <p14:creationId xmlns:p14="http://schemas.microsoft.com/office/powerpoint/2010/main" val="3124361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3DA0E4-29D9-02CC-2A28-0B8BCE7A0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60CF78-9046-DCBD-9C0F-87A30E8865D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93/120</a:t>
            </a:r>
          </a:p>
        </p:txBody>
      </p:sp>
    </p:spTree>
    <p:extLst>
      <p:ext uri="{BB962C8B-B14F-4D97-AF65-F5344CB8AC3E}">
        <p14:creationId xmlns:p14="http://schemas.microsoft.com/office/powerpoint/2010/main" val="2002460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087FCE-6EC1-76A0-AE7E-828615A7F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6D7174-34CB-7673-E0F1-F25680AB282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94/120</a:t>
            </a:r>
          </a:p>
        </p:txBody>
      </p:sp>
    </p:spTree>
    <p:extLst>
      <p:ext uri="{BB962C8B-B14F-4D97-AF65-F5344CB8AC3E}">
        <p14:creationId xmlns:p14="http://schemas.microsoft.com/office/powerpoint/2010/main" val="3945295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E533CB-BCE4-F987-2754-F7A8E2186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334225-AF01-BF2C-5D2C-2EF8D72BA3A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95/120</a:t>
            </a:r>
          </a:p>
        </p:txBody>
      </p:sp>
    </p:spTree>
    <p:extLst>
      <p:ext uri="{BB962C8B-B14F-4D97-AF65-F5344CB8AC3E}">
        <p14:creationId xmlns:p14="http://schemas.microsoft.com/office/powerpoint/2010/main" val="1024869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85574B-BC1C-0A98-1FFB-783916DBE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5D4FE5-5A8C-75D1-3EA0-8C10F63E6FA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96/120</a:t>
            </a:r>
          </a:p>
        </p:txBody>
      </p:sp>
    </p:spTree>
    <p:extLst>
      <p:ext uri="{BB962C8B-B14F-4D97-AF65-F5344CB8AC3E}">
        <p14:creationId xmlns:p14="http://schemas.microsoft.com/office/powerpoint/2010/main" val="1356511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99C909-C5E2-FA3E-BD39-0157607DB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78A162-CB6B-B6D1-9A91-79021536E55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97/120</a:t>
            </a:r>
          </a:p>
        </p:txBody>
      </p:sp>
    </p:spTree>
    <p:extLst>
      <p:ext uri="{BB962C8B-B14F-4D97-AF65-F5344CB8AC3E}">
        <p14:creationId xmlns:p14="http://schemas.microsoft.com/office/powerpoint/2010/main" val="2935378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ABE28A-40BF-C14C-3778-E06E66AD0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D1803F-E355-DCE5-FF1E-D2D360F10FD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98/120</a:t>
            </a:r>
          </a:p>
        </p:txBody>
      </p:sp>
    </p:spTree>
    <p:extLst>
      <p:ext uri="{BB962C8B-B14F-4D97-AF65-F5344CB8AC3E}">
        <p14:creationId xmlns:p14="http://schemas.microsoft.com/office/powerpoint/2010/main" val="3400824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6E00FC-97C3-9373-8852-6429D19E4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286B7E-7591-C3AB-A68F-C10DA453A6C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99/120</a:t>
            </a:r>
          </a:p>
        </p:txBody>
      </p:sp>
    </p:spTree>
    <p:extLst>
      <p:ext uri="{BB962C8B-B14F-4D97-AF65-F5344CB8AC3E}">
        <p14:creationId xmlns:p14="http://schemas.microsoft.com/office/powerpoint/2010/main" val="3440922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849</Words>
  <Application>Microsoft Office PowerPoint</Application>
  <PresentationFormat>Widescreen</PresentationFormat>
  <Paragraphs>361</Paragraphs>
  <Slides>121</Slides>
  <Notes>120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25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2022-10-18T14:58:33Z</dcterms:created>
  <dcterms:modified xsi:type="dcterms:W3CDTF">2022-10-18T14:58:34Z</dcterms:modified>
</cp:coreProperties>
</file>