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6"/>
  </p:notesMasterIdLst>
  <p:sldIdLst>
    <p:sldId id="319" r:id="rId2"/>
    <p:sldId id="318" r:id="rId3"/>
    <p:sldId id="317" r:id="rId4"/>
    <p:sldId id="316" r:id="rId5"/>
    <p:sldId id="315" r:id="rId6"/>
    <p:sldId id="314" r:id="rId7"/>
    <p:sldId id="313" r:id="rId8"/>
    <p:sldId id="312" r:id="rId9"/>
    <p:sldId id="311" r:id="rId10"/>
    <p:sldId id="310" r:id="rId11"/>
    <p:sldId id="309" r:id="rId12"/>
    <p:sldId id="308" r:id="rId13"/>
    <p:sldId id="307" r:id="rId14"/>
    <p:sldId id="306" r:id="rId15"/>
    <p:sldId id="305" r:id="rId16"/>
    <p:sldId id="304" r:id="rId17"/>
    <p:sldId id="303" r:id="rId18"/>
    <p:sldId id="302" r:id="rId19"/>
    <p:sldId id="301" r:id="rId20"/>
    <p:sldId id="300" r:id="rId21"/>
    <p:sldId id="299" r:id="rId22"/>
    <p:sldId id="298" r:id="rId23"/>
    <p:sldId id="297" r:id="rId24"/>
    <p:sldId id="296" r:id="rId25"/>
    <p:sldId id="295" r:id="rId26"/>
    <p:sldId id="294" r:id="rId27"/>
    <p:sldId id="293" r:id="rId28"/>
    <p:sldId id="292" r:id="rId29"/>
    <p:sldId id="291" r:id="rId30"/>
    <p:sldId id="290" r:id="rId31"/>
    <p:sldId id="289" r:id="rId32"/>
    <p:sldId id="288" r:id="rId33"/>
    <p:sldId id="287" r:id="rId34"/>
    <p:sldId id="286" r:id="rId35"/>
    <p:sldId id="285" r:id="rId36"/>
    <p:sldId id="284" r:id="rId37"/>
    <p:sldId id="283" r:id="rId38"/>
    <p:sldId id="282" r:id="rId39"/>
    <p:sldId id="281" r:id="rId40"/>
    <p:sldId id="280" r:id="rId41"/>
    <p:sldId id="279" r:id="rId42"/>
    <p:sldId id="278" r:id="rId43"/>
    <p:sldId id="277" r:id="rId44"/>
    <p:sldId id="276" r:id="rId45"/>
    <p:sldId id="275" r:id="rId46"/>
    <p:sldId id="274" r:id="rId47"/>
    <p:sldId id="273" r:id="rId48"/>
    <p:sldId id="272" r:id="rId49"/>
    <p:sldId id="271" r:id="rId50"/>
    <p:sldId id="270" r:id="rId51"/>
    <p:sldId id="269" r:id="rId52"/>
    <p:sldId id="268" r:id="rId53"/>
    <p:sldId id="267" r:id="rId54"/>
    <p:sldId id="266" r:id="rId55"/>
    <p:sldId id="265" r:id="rId56"/>
    <p:sldId id="264" r:id="rId57"/>
    <p:sldId id="263" r:id="rId58"/>
    <p:sldId id="262" r:id="rId59"/>
    <p:sldId id="261" r:id="rId60"/>
    <p:sldId id="260" r:id="rId61"/>
    <p:sldId id="259" r:id="rId62"/>
    <p:sldId id="258" r:id="rId63"/>
    <p:sldId id="257" r:id="rId64"/>
    <p:sldId id="256" r:id="rId65"/>
  </p:sldIdLst>
  <p:sldSz cx="12192000" cy="6858000"/>
  <p:notesSz cx="6858000" cy="9144000"/>
  <p:embeddedFontLs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Calibri Light" panose="020F0302020204030204" pitchFamily="34" charset="0"/>
      <p:regular r:id="rId71"/>
      <p:italic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6DFB9-BBA8-4A27-A0B6-92582BAE559B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3B50E-0FD6-4E50-BA21-F075DE568F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7943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zzha774_poster.jpg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8733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xzha992_poster.jpg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999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xzha985_poster.jpg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9269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xzha968_poster.jpg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9098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wzhao342_poster.jpg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3010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wzhan832_poster.jpg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8028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wzhai22_poster.jpg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43292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tzhao257_poster.jpg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24944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swong665_poster.jpg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512972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rzhan643_poster.jpg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41034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rzeina_poster.jpg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7463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zyang786_poster.jpg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8933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pyu89_poster.jpg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51886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mzhao347_poster.jpg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29443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mzhan762_poster.jpg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68308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myousaf5_poster.jpg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78701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mwong628_poster.jpg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66555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lzwicke2_poster.jpg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36744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lzhong58_poster.jpg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63229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lzha27_poster.jpg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92799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lye52_poster.jpg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30929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lxu463_poster.jpg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8901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yzhu979_poster.jpg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90903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lxia49_poster.jpg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49277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kzelyuk_poster.jpg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32670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kyeates2_poster.jpg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69346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kyang336_poster.jpg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13694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kwu347_poster.jpg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47721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jzhu656_poster.jpg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66908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jzhu646_poster.jpg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98884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jzhong54_poster.jpg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65153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jzha929_poster.jpg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9473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jzha622_poster.jpg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4020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yzha5329_poster.jpg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57174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jzha2266_poster.jpg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48186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jyang669_poster.jpg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69357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jyan458_poster.jpg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30485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jxu784_poster.jpg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23721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jxu669_poster.jpg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70917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jxie323_poster.jpg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429419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jwu2333_poster.jpg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31525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hzhao442_poster.jpg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23089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hzha422_poster.jpg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845143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hzeesha_poster.jpg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3532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yxu947_poster.jpg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096864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hyoung57_poster.jpg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98639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hyang534_poster.jpg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964487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gxu94_poster.jpg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470851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dzeinalz_poster.jpg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695108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dzahid_poster.jpg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446980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dyuan28_poster.jpg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49728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czhu294_poster.jpg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030890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czhong33_poster.jpg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998956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byue26_poster.jpg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331740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byao26_poster.jpg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6237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yxu769_poster.jpg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155536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bwu259_poster.jpg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574443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azychlin_poster.jpg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657263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azhan322_poster.jpg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539833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ayouse28_poster.jpg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5925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yxie393_poster.jpg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3693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yxiao432_poster.jpg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4247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yxi48_poster.jpg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3B50E-0FD6-4E50-BA21-F075DE568FF0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3320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5DCA0-66FD-EE30-D691-CF46EF2B9E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4452FE-49A3-619E-19AF-39ACFBC57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B12A6-DAC9-87D1-D46C-262521D96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747A9-CE3D-4967-B56C-041355D7C932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E0E43-CE0E-A01B-73FE-713AB31B0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42F66-C728-84B7-C3DE-98F533CD2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B07B-1E73-4C72-9213-5678E951A3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1126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1EC11-7FD6-9ACC-B487-51F9A85AF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F46BC3-D147-3987-F56A-BADFBBAAE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73202-A3E4-5D95-5863-CB1694340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747A9-CE3D-4967-B56C-041355D7C932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329A5-4659-B766-CE06-65921E72C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DB923-6025-5184-EBF5-3E95CB433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B07B-1E73-4C72-9213-5678E951A3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194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025D8-B23E-D00A-8DC0-1445ADCEBD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927632-23EE-73A0-B2E2-A6EAF0F73A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2174F-BD19-E5E6-BDEA-42F14AEDA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747A9-CE3D-4967-B56C-041355D7C932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AD653-E25A-A7B1-4597-604484FE5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16743-573D-BA1E-0FEA-236F54EBA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B07B-1E73-4C72-9213-5678E951A3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2652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CBF57-8530-0140-6CA4-012AB4ADF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C249B-799F-1EC9-6938-ADC485BEA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C9893-44D3-D264-3E66-2F3B1E286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747A9-CE3D-4967-B56C-041355D7C932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322D9-AD32-8D9B-A08B-49D47895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12FE5-0283-2DB9-538D-845AF74D1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B07B-1E73-4C72-9213-5678E951A3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9110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9DF3E-C425-AF76-8179-A872B627F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19052-243E-226C-2C4D-37ACD7785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06E1A-DFE7-B54F-433A-813ED5AF7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747A9-CE3D-4967-B56C-041355D7C932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0BC9B-787F-693A-95D8-9C57589F5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D500D-812C-4629-4053-8CF3199DF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B07B-1E73-4C72-9213-5678E951A3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1660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540DE-8DCA-1C76-3300-70FFB0D0A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58570-3C64-FE87-58E9-C0E17EDA4C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99ECA-5932-8110-D34D-853498422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70655-CAEF-4FF4-E8F0-C13037C19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747A9-CE3D-4967-B56C-041355D7C932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6E80E-701A-7812-4A5C-EBA84C927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2AD26-C658-5B2F-3949-BDBE96E5A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B07B-1E73-4C72-9213-5678E951A3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5382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50E8D-1018-B991-6C68-3CC12A1A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E895E-9EB3-085D-BB8F-3C3DDCA01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8CA1ED-AEC5-FAA5-656B-87E5E3D840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1B8BB6-4CF7-11DA-17C1-258CB80014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E49532-5039-A66E-CF0E-03BBD4082E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B803BA-2FF4-5EE6-CA3A-7AB3ECC8C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747A9-CE3D-4967-B56C-041355D7C932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26D054-6D5A-5F19-96C0-3FCFA8E86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C433C-289A-B673-8B0C-800865141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B07B-1E73-4C72-9213-5678E951A3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4840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C3262-D8A4-CAB6-29D3-C16E219DB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A8D89A-C8DA-E9FD-8526-8B6D41346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747A9-CE3D-4967-B56C-041355D7C932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CC3651-FE7B-5693-B489-F6CD7CCDF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F20BBC-52EC-FA77-CD00-28F442707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B07B-1E73-4C72-9213-5678E951A3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8777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9EFFD2-8F5C-085D-FBB3-39E491450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747A9-CE3D-4967-B56C-041355D7C932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DC9A1B-28C7-6310-9F11-176F0673D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2C460-52C3-A8C8-1C44-63FE96081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B07B-1E73-4C72-9213-5678E951A3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1051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CBCC9-42FA-78E4-274A-AE3497E08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98165-886F-AAEC-D279-C43DDCF3B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8CC6CB-344C-4499-A0BD-9920259AF9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909593-2711-7F2A-8D40-F1F5883E9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747A9-CE3D-4967-B56C-041355D7C932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72103C-AC3E-472A-1C05-A6DE0031A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50B29C-02EE-2805-6FB9-6122FCEE4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B07B-1E73-4C72-9213-5678E951A3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9224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C63DB-EE54-2B40-15D9-17722B8C7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697DED-9280-376A-ED2C-71BB04459F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91E744-FD05-C79E-C3C1-A332BE245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BA001-1730-CD65-E435-1A28D6956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747A9-CE3D-4967-B56C-041355D7C932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7C0BA9-D13A-E5E9-7CE1-350162CAE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1FD09F-2BE2-4168-97A0-2BCFDC742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FB07B-1E73-4C72-9213-5678E951A3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651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16A4E5-6647-3E97-73BE-836CD9EAD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BB47B8-AC8F-F8A4-ACEB-477E78B48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C39A3-BEDC-0299-EDBF-363670F43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747A9-CE3D-4967-B56C-041355D7C932}" type="datetimeFigureOut">
              <a:rPr lang="en-CA" smtClean="0"/>
              <a:t>2022-10-18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05D48-0130-26D4-793B-C34B5A1E11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EF92A-4C0B-9A39-915C-5CA32E3E00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FB07B-1E73-4C72-9213-5678E951A3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9773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E10141-5E83-B3B2-9EA2-64F2C3D3102E}"/>
              </a:ext>
            </a:extLst>
          </p:cNvPr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6)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914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DEF3E1-AFBF-1B66-B3CB-002FD36F5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B1247E-8357-D8DB-4FF9-7AEE86EB102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10/63</a:t>
            </a:r>
          </a:p>
        </p:txBody>
      </p:sp>
    </p:spTree>
    <p:extLst>
      <p:ext uri="{BB962C8B-B14F-4D97-AF65-F5344CB8AC3E}">
        <p14:creationId xmlns:p14="http://schemas.microsoft.com/office/powerpoint/2010/main" val="1938255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DBC3F6-6D81-DE83-68CF-A35D664F7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D330F8-362C-2863-006F-55943696B8D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11/63</a:t>
            </a:r>
          </a:p>
        </p:txBody>
      </p:sp>
    </p:spTree>
    <p:extLst>
      <p:ext uri="{BB962C8B-B14F-4D97-AF65-F5344CB8AC3E}">
        <p14:creationId xmlns:p14="http://schemas.microsoft.com/office/powerpoint/2010/main" val="667648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F7D9A-7C0C-A6A4-C602-D905B2B0B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64F399-CD22-0879-967C-12A37858B01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12/63</a:t>
            </a:r>
          </a:p>
        </p:txBody>
      </p:sp>
    </p:spTree>
    <p:extLst>
      <p:ext uri="{BB962C8B-B14F-4D97-AF65-F5344CB8AC3E}">
        <p14:creationId xmlns:p14="http://schemas.microsoft.com/office/powerpoint/2010/main" val="857858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D45634-8744-0EFB-3B4D-F3936CC6D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C0C84A-9D82-0FF1-A3C3-134F546BCE2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13/63</a:t>
            </a:r>
          </a:p>
        </p:txBody>
      </p:sp>
    </p:spTree>
    <p:extLst>
      <p:ext uri="{BB962C8B-B14F-4D97-AF65-F5344CB8AC3E}">
        <p14:creationId xmlns:p14="http://schemas.microsoft.com/office/powerpoint/2010/main" val="3599957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FC7B5E-A2B2-C087-00BF-25A4748FE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117DEF-A270-D5F1-4432-9465EFB7A33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14/63</a:t>
            </a:r>
          </a:p>
        </p:txBody>
      </p:sp>
    </p:spTree>
    <p:extLst>
      <p:ext uri="{BB962C8B-B14F-4D97-AF65-F5344CB8AC3E}">
        <p14:creationId xmlns:p14="http://schemas.microsoft.com/office/powerpoint/2010/main" val="3805635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870F00-0EA0-B814-E272-2CF81BD2E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72DB0F-0000-72C0-0DDC-3F9440B5C6A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15/63</a:t>
            </a:r>
          </a:p>
        </p:txBody>
      </p:sp>
    </p:spTree>
    <p:extLst>
      <p:ext uri="{BB962C8B-B14F-4D97-AF65-F5344CB8AC3E}">
        <p14:creationId xmlns:p14="http://schemas.microsoft.com/office/powerpoint/2010/main" val="3911619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E9AF3C-579D-62D5-E928-DE5B23BD6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5DDB9D-3BC2-ED21-E06F-074D65D5053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16/63</a:t>
            </a:r>
          </a:p>
        </p:txBody>
      </p:sp>
    </p:spTree>
    <p:extLst>
      <p:ext uri="{BB962C8B-B14F-4D97-AF65-F5344CB8AC3E}">
        <p14:creationId xmlns:p14="http://schemas.microsoft.com/office/powerpoint/2010/main" val="3392578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959767-C40E-8882-4E6F-7E0BB6704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DEB268-26A0-E689-C7E9-85AC3515D7A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17/63</a:t>
            </a:r>
          </a:p>
        </p:txBody>
      </p:sp>
    </p:spTree>
    <p:extLst>
      <p:ext uri="{BB962C8B-B14F-4D97-AF65-F5344CB8AC3E}">
        <p14:creationId xmlns:p14="http://schemas.microsoft.com/office/powerpoint/2010/main" val="4139527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376B7D-25C6-8D35-E700-0D5D3E049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B41549-CBF1-D8C7-907B-4395A98CA8D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18/63</a:t>
            </a:r>
          </a:p>
        </p:txBody>
      </p:sp>
    </p:spTree>
    <p:extLst>
      <p:ext uri="{BB962C8B-B14F-4D97-AF65-F5344CB8AC3E}">
        <p14:creationId xmlns:p14="http://schemas.microsoft.com/office/powerpoint/2010/main" val="3833386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CB9128-53EF-3B98-1F5F-060955850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6E1C97-3807-36EC-0522-809BB2ED5EB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19/63</a:t>
            </a:r>
          </a:p>
        </p:txBody>
      </p:sp>
    </p:spTree>
    <p:extLst>
      <p:ext uri="{BB962C8B-B14F-4D97-AF65-F5344CB8AC3E}">
        <p14:creationId xmlns:p14="http://schemas.microsoft.com/office/powerpoint/2010/main" val="607420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55CBC3-C1B3-34D1-EAA2-914BF2857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DC84FE-D99E-CFF8-CBB9-5F54C61A7AB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2/63</a:t>
            </a:r>
          </a:p>
        </p:txBody>
      </p:sp>
    </p:spTree>
    <p:extLst>
      <p:ext uri="{BB962C8B-B14F-4D97-AF65-F5344CB8AC3E}">
        <p14:creationId xmlns:p14="http://schemas.microsoft.com/office/powerpoint/2010/main" val="2921743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9ADE54-821A-572D-3F64-946E14AD09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624DD5-C2D4-0685-A5B1-8F2E25E2073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20/63</a:t>
            </a:r>
          </a:p>
        </p:txBody>
      </p:sp>
    </p:spTree>
    <p:extLst>
      <p:ext uri="{BB962C8B-B14F-4D97-AF65-F5344CB8AC3E}">
        <p14:creationId xmlns:p14="http://schemas.microsoft.com/office/powerpoint/2010/main" val="600092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1D0899-373A-5A35-A327-FFD2D1FE6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0F0F4F-71C7-DB2D-1754-9454406800D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21/63</a:t>
            </a:r>
          </a:p>
        </p:txBody>
      </p:sp>
    </p:spTree>
    <p:extLst>
      <p:ext uri="{BB962C8B-B14F-4D97-AF65-F5344CB8AC3E}">
        <p14:creationId xmlns:p14="http://schemas.microsoft.com/office/powerpoint/2010/main" val="1686869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92E866-D283-CD8A-FC5D-66A85786C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D7EBB0-52B3-CE81-BCA6-12E405C2183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22/63</a:t>
            </a:r>
          </a:p>
        </p:txBody>
      </p:sp>
    </p:spTree>
    <p:extLst>
      <p:ext uri="{BB962C8B-B14F-4D97-AF65-F5344CB8AC3E}">
        <p14:creationId xmlns:p14="http://schemas.microsoft.com/office/powerpoint/2010/main" val="2511317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5A48F4-F430-9CA9-2036-1AAF65F76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F00F95-0B9D-8465-23D2-D25E9FC41DD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23/63</a:t>
            </a:r>
          </a:p>
        </p:txBody>
      </p:sp>
    </p:spTree>
    <p:extLst>
      <p:ext uri="{BB962C8B-B14F-4D97-AF65-F5344CB8AC3E}">
        <p14:creationId xmlns:p14="http://schemas.microsoft.com/office/powerpoint/2010/main" val="545175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B3D9DD-A963-E33E-BC8E-1418376C1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950954-2D1F-5402-EDE2-61EE74DA670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24/63</a:t>
            </a:r>
          </a:p>
        </p:txBody>
      </p:sp>
    </p:spTree>
    <p:extLst>
      <p:ext uri="{BB962C8B-B14F-4D97-AF65-F5344CB8AC3E}">
        <p14:creationId xmlns:p14="http://schemas.microsoft.com/office/powerpoint/2010/main" val="727007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8530C-45B5-C85F-EBCA-B647D6F4B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9A1931-E0CD-437A-1E68-93631B29531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25/63</a:t>
            </a:r>
          </a:p>
        </p:txBody>
      </p:sp>
    </p:spTree>
    <p:extLst>
      <p:ext uri="{BB962C8B-B14F-4D97-AF65-F5344CB8AC3E}">
        <p14:creationId xmlns:p14="http://schemas.microsoft.com/office/powerpoint/2010/main" val="3904000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91048C-0B22-C9A8-39D9-903B3A10A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F98CFF-F5D4-F364-353C-84991ABEECC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26/63</a:t>
            </a:r>
          </a:p>
        </p:txBody>
      </p:sp>
    </p:spTree>
    <p:extLst>
      <p:ext uri="{BB962C8B-B14F-4D97-AF65-F5344CB8AC3E}">
        <p14:creationId xmlns:p14="http://schemas.microsoft.com/office/powerpoint/2010/main" val="3310857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7778F9-CE63-725A-B399-3BE0DA6EE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CF072E-3F62-64E4-7AA5-F94F40F5249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27/63</a:t>
            </a:r>
          </a:p>
        </p:txBody>
      </p:sp>
    </p:spTree>
    <p:extLst>
      <p:ext uri="{BB962C8B-B14F-4D97-AF65-F5344CB8AC3E}">
        <p14:creationId xmlns:p14="http://schemas.microsoft.com/office/powerpoint/2010/main" val="113932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70D587-290F-5192-EBE2-0977A44F1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940BB0-4B4D-058E-5BA9-FCBAE373C8C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28/63</a:t>
            </a:r>
          </a:p>
        </p:txBody>
      </p:sp>
    </p:spTree>
    <p:extLst>
      <p:ext uri="{BB962C8B-B14F-4D97-AF65-F5344CB8AC3E}">
        <p14:creationId xmlns:p14="http://schemas.microsoft.com/office/powerpoint/2010/main" val="3679645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985EAE-372F-3D6B-F225-15156B55D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50CEA1-4D7E-24BA-2819-3C4E03A1C74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29/63</a:t>
            </a:r>
          </a:p>
        </p:txBody>
      </p:sp>
    </p:spTree>
    <p:extLst>
      <p:ext uri="{BB962C8B-B14F-4D97-AF65-F5344CB8AC3E}">
        <p14:creationId xmlns:p14="http://schemas.microsoft.com/office/powerpoint/2010/main" val="25762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016172-C046-8969-D495-3538D881E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75F0CF-207F-EDBA-8570-72A0ECAB54E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3/63</a:t>
            </a:r>
          </a:p>
        </p:txBody>
      </p:sp>
    </p:spTree>
    <p:extLst>
      <p:ext uri="{BB962C8B-B14F-4D97-AF65-F5344CB8AC3E}">
        <p14:creationId xmlns:p14="http://schemas.microsoft.com/office/powerpoint/2010/main" val="3605189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953538-5C85-019D-C7FF-A0EBFC18C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025587-8623-5C9B-B252-91B8A9F73C5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30/63</a:t>
            </a:r>
          </a:p>
        </p:txBody>
      </p:sp>
    </p:spTree>
    <p:extLst>
      <p:ext uri="{BB962C8B-B14F-4D97-AF65-F5344CB8AC3E}">
        <p14:creationId xmlns:p14="http://schemas.microsoft.com/office/powerpoint/2010/main" val="3151148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639E0D-826D-F8EA-ADF2-AE50B45687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A25322-0520-971F-9757-C72FABE7F48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31/63</a:t>
            </a:r>
          </a:p>
        </p:txBody>
      </p:sp>
    </p:spTree>
    <p:extLst>
      <p:ext uri="{BB962C8B-B14F-4D97-AF65-F5344CB8AC3E}">
        <p14:creationId xmlns:p14="http://schemas.microsoft.com/office/powerpoint/2010/main" val="568665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7B89CE-D90A-B960-80E1-3970C3E3B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4D0131-943F-C49A-0BA1-6F258C835F7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32/63</a:t>
            </a:r>
          </a:p>
        </p:txBody>
      </p:sp>
    </p:spTree>
    <p:extLst>
      <p:ext uri="{BB962C8B-B14F-4D97-AF65-F5344CB8AC3E}">
        <p14:creationId xmlns:p14="http://schemas.microsoft.com/office/powerpoint/2010/main" val="424209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0CB95-488C-7F9E-A096-30DFE6DC0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691EFB-DA4C-2BBE-9DB5-655B1E9736A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33/63</a:t>
            </a:r>
          </a:p>
        </p:txBody>
      </p:sp>
    </p:spTree>
    <p:extLst>
      <p:ext uri="{BB962C8B-B14F-4D97-AF65-F5344CB8AC3E}">
        <p14:creationId xmlns:p14="http://schemas.microsoft.com/office/powerpoint/2010/main" val="2417157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360034-BBF2-E9D1-7352-B43047291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BB2F98-83BD-D6E2-98BE-A14A4619C32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34/63</a:t>
            </a:r>
          </a:p>
        </p:txBody>
      </p:sp>
    </p:spTree>
    <p:extLst>
      <p:ext uri="{BB962C8B-B14F-4D97-AF65-F5344CB8AC3E}">
        <p14:creationId xmlns:p14="http://schemas.microsoft.com/office/powerpoint/2010/main" val="3855348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1D0F74-82C6-79C8-3264-55A7F11F0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59AD47-A1CB-B128-5B45-AA407EE39F7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35/63</a:t>
            </a:r>
          </a:p>
        </p:txBody>
      </p:sp>
    </p:spTree>
    <p:extLst>
      <p:ext uri="{BB962C8B-B14F-4D97-AF65-F5344CB8AC3E}">
        <p14:creationId xmlns:p14="http://schemas.microsoft.com/office/powerpoint/2010/main" val="3555190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54DE53-72A4-3014-F055-B2A0745FC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D3CB8D-4F23-76BE-6E82-5EE70F72EDA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36/63</a:t>
            </a:r>
          </a:p>
        </p:txBody>
      </p:sp>
    </p:spTree>
    <p:extLst>
      <p:ext uri="{BB962C8B-B14F-4D97-AF65-F5344CB8AC3E}">
        <p14:creationId xmlns:p14="http://schemas.microsoft.com/office/powerpoint/2010/main" val="1194623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B3ABDF-AE69-DF6C-DD15-21E61D8E6B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EED4AB-B8D6-1229-3B59-E9F1676BABC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37/63</a:t>
            </a:r>
          </a:p>
        </p:txBody>
      </p:sp>
    </p:spTree>
    <p:extLst>
      <p:ext uri="{BB962C8B-B14F-4D97-AF65-F5344CB8AC3E}">
        <p14:creationId xmlns:p14="http://schemas.microsoft.com/office/powerpoint/2010/main" val="629616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FB6CED-8827-1AD9-1FA1-F9A05C67C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12BC82-2D58-532F-7CEC-358CEACCE21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38/63</a:t>
            </a:r>
          </a:p>
        </p:txBody>
      </p:sp>
    </p:spTree>
    <p:extLst>
      <p:ext uri="{BB962C8B-B14F-4D97-AF65-F5344CB8AC3E}">
        <p14:creationId xmlns:p14="http://schemas.microsoft.com/office/powerpoint/2010/main" val="2236921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7C0F8C-5634-F876-8319-4AD50DC0D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672D89-F629-ADED-3506-67D4B1E8D10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39/63</a:t>
            </a:r>
          </a:p>
        </p:txBody>
      </p:sp>
    </p:spTree>
    <p:extLst>
      <p:ext uri="{BB962C8B-B14F-4D97-AF65-F5344CB8AC3E}">
        <p14:creationId xmlns:p14="http://schemas.microsoft.com/office/powerpoint/2010/main" val="2412877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DA9FA9-1074-3A73-D2DA-A8914D56D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740D74-47DE-CAFE-5720-43FBD43DA5C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4/63</a:t>
            </a:r>
          </a:p>
        </p:txBody>
      </p:sp>
    </p:spTree>
    <p:extLst>
      <p:ext uri="{BB962C8B-B14F-4D97-AF65-F5344CB8AC3E}">
        <p14:creationId xmlns:p14="http://schemas.microsoft.com/office/powerpoint/2010/main" val="1316778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C5BCF9-D5EA-296A-1F27-1D86DC425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9DC532-CB37-1ACD-DC4E-02B3CB00678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40/63</a:t>
            </a:r>
          </a:p>
        </p:txBody>
      </p:sp>
    </p:spTree>
    <p:extLst>
      <p:ext uri="{BB962C8B-B14F-4D97-AF65-F5344CB8AC3E}">
        <p14:creationId xmlns:p14="http://schemas.microsoft.com/office/powerpoint/2010/main" val="4220576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2E8551-BD18-781E-400F-F4F1F2611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459A16-9D77-AA15-CFEA-89E2D9E8B21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41/63</a:t>
            </a:r>
          </a:p>
        </p:txBody>
      </p:sp>
    </p:spTree>
    <p:extLst>
      <p:ext uri="{BB962C8B-B14F-4D97-AF65-F5344CB8AC3E}">
        <p14:creationId xmlns:p14="http://schemas.microsoft.com/office/powerpoint/2010/main" val="880909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AC8017-C342-E7E0-8F97-E37EC4698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EFA19B-9969-1887-14D6-3C4239A7447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42/63</a:t>
            </a:r>
          </a:p>
        </p:txBody>
      </p:sp>
    </p:spTree>
    <p:extLst>
      <p:ext uri="{BB962C8B-B14F-4D97-AF65-F5344CB8AC3E}">
        <p14:creationId xmlns:p14="http://schemas.microsoft.com/office/powerpoint/2010/main" val="1434491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CB3AAA-6FE1-DE7F-4673-563278A9E5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2A27FB-BA82-FD68-B33D-3854726D8CD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43/63</a:t>
            </a:r>
          </a:p>
        </p:txBody>
      </p:sp>
    </p:spTree>
    <p:extLst>
      <p:ext uri="{BB962C8B-B14F-4D97-AF65-F5344CB8AC3E}">
        <p14:creationId xmlns:p14="http://schemas.microsoft.com/office/powerpoint/2010/main" val="371229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922D12-F0F3-3677-AFAC-37DBB12F2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8B2815-2217-80EB-18C5-994A21455F8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44/63</a:t>
            </a:r>
          </a:p>
        </p:txBody>
      </p:sp>
    </p:spTree>
    <p:extLst>
      <p:ext uri="{BB962C8B-B14F-4D97-AF65-F5344CB8AC3E}">
        <p14:creationId xmlns:p14="http://schemas.microsoft.com/office/powerpoint/2010/main" val="3935391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E69B4F-832B-30C0-9417-1C6680484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D1CD02-3D60-FDF1-F40C-17B8E4FDF81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45/63</a:t>
            </a:r>
          </a:p>
        </p:txBody>
      </p:sp>
    </p:spTree>
    <p:extLst>
      <p:ext uri="{BB962C8B-B14F-4D97-AF65-F5344CB8AC3E}">
        <p14:creationId xmlns:p14="http://schemas.microsoft.com/office/powerpoint/2010/main" val="1025724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014B76-A815-7D42-8BA8-E4A12D9C6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20FC1B-A9C3-432E-14AA-74FD809774B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46/63</a:t>
            </a:r>
          </a:p>
        </p:txBody>
      </p:sp>
    </p:spTree>
    <p:extLst>
      <p:ext uri="{BB962C8B-B14F-4D97-AF65-F5344CB8AC3E}">
        <p14:creationId xmlns:p14="http://schemas.microsoft.com/office/powerpoint/2010/main" val="1026295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F8645E-FE3A-B523-7E97-D4842F370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07" y="0"/>
            <a:ext cx="436618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A3A6A6-2C6C-9DA0-EA36-6CA97CEF39E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47/63</a:t>
            </a:r>
          </a:p>
        </p:txBody>
      </p:sp>
    </p:spTree>
    <p:extLst>
      <p:ext uri="{BB962C8B-B14F-4D97-AF65-F5344CB8AC3E}">
        <p14:creationId xmlns:p14="http://schemas.microsoft.com/office/powerpoint/2010/main" val="3045007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772BE-9A5F-A538-53D1-C448020FE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72DC15-814D-A7D4-B0DA-BA613860C0C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48/63</a:t>
            </a:r>
          </a:p>
        </p:txBody>
      </p:sp>
    </p:spTree>
    <p:extLst>
      <p:ext uri="{BB962C8B-B14F-4D97-AF65-F5344CB8AC3E}">
        <p14:creationId xmlns:p14="http://schemas.microsoft.com/office/powerpoint/2010/main" val="3329618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32E531-4B89-2706-80FE-438DBB140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588BE9-F48B-C474-A408-F16FD394240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49/63</a:t>
            </a:r>
          </a:p>
        </p:txBody>
      </p:sp>
    </p:spTree>
    <p:extLst>
      <p:ext uri="{BB962C8B-B14F-4D97-AF65-F5344CB8AC3E}">
        <p14:creationId xmlns:p14="http://schemas.microsoft.com/office/powerpoint/2010/main" val="3920166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548753-DDC8-E2C4-E0E6-33D4529A60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157500-7280-5483-98A4-86F8A695417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5/63</a:t>
            </a:r>
          </a:p>
        </p:txBody>
      </p:sp>
    </p:spTree>
    <p:extLst>
      <p:ext uri="{BB962C8B-B14F-4D97-AF65-F5344CB8AC3E}">
        <p14:creationId xmlns:p14="http://schemas.microsoft.com/office/powerpoint/2010/main" val="3384345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FA4049-3BF8-AFD4-5CC4-AECD37883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1B33B1-B8B1-F1DD-4C08-BA29A66ECB6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50/63</a:t>
            </a:r>
          </a:p>
        </p:txBody>
      </p:sp>
    </p:spTree>
    <p:extLst>
      <p:ext uri="{BB962C8B-B14F-4D97-AF65-F5344CB8AC3E}">
        <p14:creationId xmlns:p14="http://schemas.microsoft.com/office/powerpoint/2010/main" val="3902555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F610F1-67F6-0610-EAE9-82515DDDD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DD0E02-D945-B3FC-6F4B-3EDFDDCCBF9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51/63</a:t>
            </a:r>
          </a:p>
        </p:txBody>
      </p:sp>
    </p:spTree>
    <p:extLst>
      <p:ext uri="{BB962C8B-B14F-4D97-AF65-F5344CB8AC3E}">
        <p14:creationId xmlns:p14="http://schemas.microsoft.com/office/powerpoint/2010/main" val="1508837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EFBFB3-894E-F3B2-62F8-81D412806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4D6957-9EAC-FE3A-39FA-BE46101E30B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52/63</a:t>
            </a:r>
          </a:p>
        </p:txBody>
      </p:sp>
    </p:spTree>
    <p:extLst>
      <p:ext uri="{BB962C8B-B14F-4D97-AF65-F5344CB8AC3E}">
        <p14:creationId xmlns:p14="http://schemas.microsoft.com/office/powerpoint/2010/main" val="872340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161243-67C1-21B0-B2A4-619329DDE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9D6566-B956-36D2-59EA-7778FFB1204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53/63</a:t>
            </a:r>
          </a:p>
        </p:txBody>
      </p:sp>
    </p:spTree>
    <p:extLst>
      <p:ext uri="{BB962C8B-B14F-4D97-AF65-F5344CB8AC3E}">
        <p14:creationId xmlns:p14="http://schemas.microsoft.com/office/powerpoint/2010/main" val="3262135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33C333-3169-31DE-72EF-280FF5C02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0259E7-C39A-7D3B-6130-FD30EB24895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54/63</a:t>
            </a:r>
          </a:p>
        </p:txBody>
      </p:sp>
    </p:spTree>
    <p:extLst>
      <p:ext uri="{BB962C8B-B14F-4D97-AF65-F5344CB8AC3E}">
        <p14:creationId xmlns:p14="http://schemas.microsoft.com/office/powerpoint/2010/main" val="1639930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DDA1C4-41E0-C1F8-3799-B7649A3EE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6D0BAA-3169-050E-AE6B-75992C2FC9C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55/63</a:t>
            </a:r>
          </a:p>
        </p:txBody>
      </p:sp>
    </p:spTree>
    <p:extLst>
      <p:ext uri="{BB962C8B-B14F-4D97-AF65-F5344CB8AC3E}">
        <p14:creationId xmlns:p14="http://schemas.microsoft.com/office/powerpoint/2010/main" val="2551815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8A437-441E-A5DD-2D4B-C15A62A80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F7DB42-5ACB-988A-010E-DF634BD77F1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56/63</a:t>
            </a:r>
          </a:p>
        </p:txBody>
      </p:sp>
    </p:spTree>
    <p:extLst>
      <p:ext uri="{BB962C8B-B14F-4D97-AF65-F5344CB8AC3E}">
        <p14:creationId xmlns:p14="http://schemas.microsoft.com/office/powerpoint/2010/main" val="3845320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1D0ECF-7474-305E-88B7-C2AB1D1F4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B6A8AB-17EC-B8C6-8907-817F7C69FE8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57/63</a:t>
            </a:r>
          </a:p>
        </p:txBody>
      </p:sp>
    </p:spTree>
    <p:extLst>
      <p:ext uri="{BB962C8B-B14F-4D97-AF65-F5344CB8AC3E}">
        <p14:creationId xmlns:p14="http://schemas.microsoft.com/office/powerpoint/2010/main" val="3124991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971B68-8F0A-7460-1FC4-7DD35C3ED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1672C5-DB34-5248-D781-DFE618A227F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58/63</a:t>
            </a:r>
          </a:p>
        </p:txBody>
      </p:sp>
    </p:spTree>
    <p:extLst>
      <p:ext uri="{BB962C8B-B14F-4D97-AF65-F5344CB8AC3E}">
        <p14:creationId xmlns:p14="http://schemas.microsoft.com/office/powerpoint/2010/main" val="2542140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55600E-851A-44AA-587D-A5FE19E12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450706-9245-E7C1-EEE1-D1EA1AD8E53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59/63</a:t>
            </a:r>
          </a:p>
        </p:txBody>
      </p:sp>
    </p:spTree>
    <p:extLst>
      <p:ext uri="{BB962C8B-B14F-4D97-AF65-F5344CB8AC3E}">
        <p14:creationId xmlns:p14="http://schemas.microsoft.com/office/powerpoint/2010/main" val="4206876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C5272-DEF7-BA89-023A-8A08B6ACE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CAF529-5C26-97BA-8AC5-C97FC6DD8DC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6/63</a:t>
            </a:r>
          </a:p>
        </p:txBody>
      </p:sp>
    </p:spTree>
    <p:extLst>
      <p:ext uri="{BB962C8B-B14F-4D97-AF65-F5344CB8AC3E}">
        <p14:creationId xmlns:p14="http://schemas.microsoft.com/office/powerpoint/2010/main" val="1181907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85A08D-2983-57B9-9F8E-13D6A21F6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C10416-BE85-45E5-9BC4-B5E9DDBAF9D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60/63</a:t>
            </a:r>
          </a:p>
        </p:txBody>
      </p:sp>
    </p:spTree>
    <p:extLst>
      <p:ext uri="{BB962C8B-B14F-4D97-AF65-F5344CB8AC3E}">
        <p14:creationId xmlns:p14="http://schemas.microsoft.com/office/powerpoint/2010/main" val="2001361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071E69-29AE-B018-5C8A-36A962D8D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6F0028-07BC-873F-70D3-4D940C65431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61/63</a:t>
            </a:r>
          </a:p>
        </p:txBody>
      </p:sp>
    </p:spTree>
    <p:extLst>
      <p:ext uri="{BB962C8B-B14F-4D97-AF65-F5344CB8AC3E}">
        <p14:creationId xmlns:p14="http://schemas.microsoft.com/office/powerpoint/2010/main" val="1094518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ADC704-39C8-35B5-D97C-3D6688A4B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AF3AAA-E58A-30A1-DB4D-28CB1785473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62/63</a:t>
            </a:r>
          </a:p>
        </p:txBody>
      </p:sp>
    </p:spTree>
    <p:extLst>
      <p:ext uri="{BB962C8B-B14F-4D97-AF65-F5344CB8AC3E}">
        <p14:creationId xmlns:p14="http://schemas.microsoft.com/office/powerpoint/2010/main" val="3232124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70B126-6C13-8394-9459-9AE9D0436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7F6BC4-0B5F-5A58-E5A7-D9BA0B1508E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63/63</a:t>
            </a:r>
          </a:p>
        </p:txBody>
      </p:sp>
    </p:spTree>
    <p:extLst>
      <p:ext uri="{BB962C8B-B14F-4D97-AF65-F5344CB8AC3E}">
        <p14:creationId xmlns:p14="http://schemas.microsoft.com/office/powerpoint/2010/main" val="3560778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5D1F05-F11E-A591-EC14-69391412F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F41A3B-087C-DB31-7345-754E8E7EB19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64/63</a:t>
            </a:r>
          </a:p>
        </p:txBody>
      </p:sp>
    </p:spTree>
    <p:extLst>
      <p:ext uri="{BB962C8B-B14F-4D97-AF65-F5344CB8AC3E}">
        <p14:creationId xmlns:p14="http://schemas.microsoft.com/office/powerpoint/2010/main" val="324014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CE8C12-AA67-19B9-C753-25B45A519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FABF5B-01B2-8996-B316-1FA05BCE7F2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7/63</a:t>
            </a:r>
          </a:p>
        </p:txBody>
      </p:sp>
    </p:spTree>
    <p:extLst>
      <p:ext uri="{BB962C8B-B14F-4D97-AF65-F5344CB8AC3E}">
        <p14:creationId xmlns:p14="http://schemas.microsoft.com/office/powerpoint/2010/main" val="1662361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62027-5712-A72B-7030-5157E029A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221431-0A14-4522-0423-12627B516DD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8/63</a:t>
            </a:r>
          </a:p>
        </p:txBody>
      </p:sp>
    </p:spTree>
    <p:extLst>
      <p:ext uri="{BB962C8B-B14F-4D97-AF65-F5344CB8AC3E}">
        <p14:creationId xmlns:p14="http://schemas.microsoft.com/office/powerpoint/2010/main" val="3754155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D1F50D-B49D-C8AC-922A-D97E5FBFF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D194DC-4E16-4F55-9551-764AE60EC87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>
                <a:solidFill>
                  <a:srgbClr val="F8F8FF"/>
                </a:solidFill>
              </a:rPr>
              <a:t>9/63</a:t>
            </a:r>
          </a:p>
        </p:txBody>
      </p:sp>
    </p:spTree>
    <p:extLst>
      <p:ext uri="{BB962C8B-B14F-4D97-AF65-F5344CB8AC3E}">
        <p14:creationId xmlns:p14="http://schemas.microsoft.com/office/powerpoint/2010/main" val="1607996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450</Words>
  <Application>Microsoft Office PowerPoint</Application>
  <PresentationFormat>Widescreen</PresentationFormat>
  <Paragraphs>190</Paragraphs>
  <Slides>64</Slides>
  <Notes>63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8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2022-10-18T14:58:46Z</dcterms:created>
  <dcterms:modified xsi:type="dcterms:W3CDTF">2022-10-18T14:58:46Z</dcterms:modified>
</cp:coreProperties>
</file>