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86" r:id="rId1"/>
  </p:sldMasterIdLst>
  <p:notesMasterIdLst>
    <p:notesMasterId r:id="rId13"/>
  </p:notesMasterIdLst>
  <p:sldIdLst>
    <p:sldId id="367" r:id="rId2"/>
    <p:sldId id="386" r:id="rId3"/>
    <p:sldId id="270" r:id="rId4"/>
    <p:sldId id="337" r:id="rId5"/>
    <p:sldId id="355" r:id="rId6"/>
    <p:sldId id="352" r:id="rId7"/>
    <p:sldId id="261" r:id="rId8"/>
    <p:sldId id="323" r:id="rId9"/>
    <p:sldId id="371" r:id="rId10"/>
    <p:sldId id="382" r:id="rId11"/>
    <p:sldId id="268" r:id="rId12"/>
  </p:sldIdLst>
  <p:sldSz cx="12192000" cy="6858000"/>
  <p:notesSz cx="6858000" cy="9144000"/>
  <p:embeddedFontLst>
    <p:embeddedFont>
      <p:font typeface="Bookman Old Style" panose="02050604050505020204" pitchFamily="18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ockwell" panose="02060603020205020403" pitchFamily="18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8DA16-39E6-49D9-9E0A-476ECC70AE70}" type="datetimeFigureOut">
              <a:rPr lang="en-CA" smtClean="0"/>
              <a:t>2022-11-16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A3DF5-B5D6-4DA3-BF2B-B4AF02ECB9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942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mquick8_poster.jpg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F4AD8-4347-4B38-ABBE-58A85A5B146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829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avelichk_poster.jpg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19879-AC81-4833-96C6-FA95CC94BFF4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6281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aislam93_poster.jpg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5237E-A493-41FD-BE07-58ACA4E74C4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4269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nbaidas_poster.jpg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A3DF5-B5D6-4DA3-BF2B-B4AF02ECB9F2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2289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xche25_poster.jpg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A3DF5-B5D6-4DA3-BF2B-B4AF02ECB9F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437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shenry66_poster.jpg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5237E-A493-41FD-BE07-58ACA4E74C4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8425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aauhon_poster.jpg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A3DF5-B5D6-4DA3-BF2B-B4AF02ECB9F2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4533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karnol7_poster.jpg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A3DF5-B5D6-4DA3-BF2B-B4AF02ECB9F2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9869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sfu97_poster.jpg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5237E-A493-41FD-BE07-58ACA4E74C4F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2797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jlee3665_poster.jpg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C74E0-27D0-4295-AF30-B2D1692DAB1D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9488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5ACD-1ED3-47A8-9841-EC3B464F2998}" type="datetimeFigureOut">
              <a:rPr lang="en-CA" smtClean="0"/>
              <a:t>2022-11-16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C6D5-1436-4BC9-A7B9-04630913DB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9823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5ACD-1ED3-47A8-9841-EC3B464F2998}" type="datetimeFigureOut">
              <a:rPr lang="en-CA" smtClean="0"/>
              <a:t>2022-11-16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C6D5-1436-4BC9-A7B9-04630913DB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8635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5ACD-1ED3-47A8-9841-EC3B464F2998}" type="datetimeFigureOut">
              <a:rPr lang="en-CA" smtClean="0"/>
              <a:t>2022-11-16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C6D5-1436-4BC9-A7B9-04630913DB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6763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5ACD-1ED3-47A8-9841-EC3B464F2998}" type="datetimeFigureOut">
              <a:rPr lang="en-CA" smtClean="0"/>
              <a:t>2022-11-16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C6D5-1436-4BC9-A7B9-04630913DBCB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2359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5ACD-1ED3-47A8-9841-EC3B464F2998}" type="datetimeFigureOut">
              <a:rPr lang="en-CA" smtClean="0"/>
              <a:t>2022-11-16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C6D5-1436-4BC9-A7B9-04630913DB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7839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5ACD-1ED3-47A8-9841-EC3B464F2998}" type="datetimeFigureOut">
              <a:rPr lang="en-CA" smtClean="0"/>
              <a:t>2022-11-16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C6D5-1436-4BC9-A7B9-04630913DB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7032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5ACD-1ED3-47A8-9841-EC3B464F2998}" type="datetimeFigureOut">
              <a:rPr lang="en-CA" smtClean="0"/>
              <a:t>2022-11-16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C6D5-1436-4BC9-A7B9-04630913DB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1789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5ACD-1ED3-47A8-9841-EC3B464F2998}" type="datetimeFigureOut">
              <a:rPr lang="en-CA" smtClean="0"/>
              <a:t>2022-11-16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C6D5-1436-4BC9-A7B9-04630913DB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9785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5ACD-1ED3-47A8-9841-EC3B464F2998}" type="datetimeFigureOut">
              <a:rPr lang="en-CA" smtClean="0"/>
              <a:t>2022-11-16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C6D5-1436-4BC9-A7B9-04630913DB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665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5ACD-1ED3-47A8-9841-EC3B464F2998}" type="datetimeFigureOut">
              <a:rPr lang="en-CA" smtClean="0"/>
              <a:t>2022-11-16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C6D5-1436-4BC9-A7B9-04630913DB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040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5ACD-1ED3-47A8-9841-EC3B464F2998}" type="datetimeFigureOut">
              <a:rPr lang="en-CA" smtClean="0"/>
              <a:t>2022-11-16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C6D5-1436-4BC9-A7B9-04630913DB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538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5ACD-1ED3-47A8-9841-EC3B464F2998}" type="datetimeFigureOut">
              <a:rPr lang="en-CA" smtClean="0"/>
              <a:t>2022-11-16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C6D5-1436-4BC9-A7B9-04630913DB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695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5ACD-1ED3-47A8-9841-EC3B464F2998}" type="datetimeFigureOut">
              <a:rPr lang="en-CA" smtClean="0"/>
              <a:t>2022-11-16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C6D5-1436-4BC9-A7B9-04630913DB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38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5ACD-1ED3-47A8-9841-EC3B464F2998}" type="datetimeFigureOut">
              <a:rPr lang="en-CA" smtClean="0"/>
              <a:t>2022-11-16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C6D5-1436-4BC9-A7B9-04630913DB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6628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5ACD-1ED3-47A8-9841-EC3B464F2998}" type="datetimeFigureOut">
              <a:rPr lang="en-CA" smtClean="0"/>
              <a:t>2022-11-16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C6D5-1436-4BC9-A7B9-04630913DB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6158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5ACD-1ED3-47A8-9841-EC3B464F2998}" type="datetimeFigureOut">
              <a:rPr lang="en-CA" smtClean="0"/>
              <a:t>2022-11-16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C6D5-1436-4BC9-A7B9-04630913DB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383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5ACD-1ED3-47A8-9841-EC3B464F2998}" type="datetimeFigureOut">
              <a:rPr lang="en-CA" smtClean="0"/>
              <a:t>2022-11-16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C6D5-1436-4BC9-A7B9-04630913DB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349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D5ACD-1ED3-47A8-9841-EC3B464F2998}" type="datetimeFigureOut">
              <a:rPr lang="en-CA" smtClean="0"/>
              <a:t>2022-11-16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2C6D5-1436-4BC9-A7B9-04630913DB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6544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185CC5-A4EB-4513-3F9B-9DABA3544437}"/>
              </a:ext>
            </a:extLst>
          </p:cNvPr>
          <p:cNvSpPr txBox="1"/>
          <p:nvPr/>
        </p:nvSpPr>
        <p:spPr>
          <a:xfrm>
            <a:off x="275772" y="2042886"/>
            <a:ext cx="11640456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EEE8AA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 panose="020B0604020202020204" pitchFamily="34" charset="0"/>
              </a:rPr>
              <a:t>CS1033 Fall 2022</a:t>
            </a:r>
          </a:p>
          <a:p>
            <a:pPr algn="ctr"/>
            <a:r>
              <a:rPr lang="en-US" sz="4800" b="1" dirty="0">
                <a:solidFill>
                  <a:srgbClr val="EEE8AA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 panose="020B0604020202020204" pitchFamily="34" charset="0"/>
              </a:rPr>
              <a:t>Top </a:t>
            </a:r>
            <a:r>
              <a:rPr lang="en-US" sz="4800" b="1">
                <a:solidFill>
                  <a:srgbClr val="EEE8AA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 panose="020B0604020202020204" pitchFamily="34" charset="0"/>
              </a:rPr>
              <a:t>Picks from </a:t>
            </a:r>
          </a:p>
          <a:p>
            <a:pPr algn="ctr"/>
            <a:r>
              <a:rPr lang="en-US" sz="4800" b="1">
                <a:solidFill>
                  <a:srgbClr val="EEE8AA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 panose="020B0604020202020204" pitchFamily="34" charset="0"/>
              </a:rPr>
              <a:t>The </a:t>
            </a:r>
            <a:r>
              <a:rPr lang="en-US" sz="4800" b="1" dirty="0">
                <a:solidFill>
                  <a:srgbClr val="EEE8AA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 panose="020B0604020202020204" pitchFamily="34" charset="0"/>
              </a:rPr>
              <a:t>Alice </a:t>
            </a:r>
            <a:r>
              <a:rPr lang="en-US" sz="4800" b="1" dirty="0" err="1">
                <a:solidFill>
                  <a:srgbClr val="EEE8AA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 panose="020B0604020202020204" pitchFamily="34" charset="0"/>
              </a:rPr>
              <a:t>Saddy</a:t>
            </a:r>
            <a:r>
              <a:rPr lang="en-US" sz="4800" b="1" dirty="0">
                <a:solidFill>
                  <a:srgbClr val="EEE8AA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 panose="020B0604020202020204" pitchFamily="34" charset="0"/>
              </a:rPr>
              <a:t> Organization</a:t>
            </a:r>
            <a:endParaRPr lang="en-CA" sz="4800" b="1" dirty="0">
              <a:solidFill>
                <a:srgbClr val="EEE8AA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82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C7DE41-73FD-CF1B-7059-511B16846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966D0C-C227-4D03-B66F-FBDC626507EE}"/>
              </a:ext>
            </a:extLst>
          </p:cNvPr>
          <p:cNvSpPr txBox="1"/>
          <p:nvPr/>
        </p:nvSpPr>
        <p:spPr>
          <a:xfrm>
            <a:off x="246743" y="754743"/>
            <a:ext cx="2757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 Place: Jimin L.</a:t>
            </a:r>
          </a:p>
        </p:txBody>
      </p:sp>
    </p:spTree>
    <p:extLst>
      <p:ext uri="{BB962C8B-B14F-4D97-AF65-F5344CB8AC3E}">
        <p14:creationId xmlns:p14="http://schemas.microsoft.com/office/powerpoint/2010/main" val="165329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FB9774-F4D4-8982-028F-FC42DC023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2CB299-7457-43F6-948C-C495658D1DCE}"/>
              </a:ext>
            </a:extLst>
          </p:cNvPr>
          <p:cNvSpPr txBox="1"/>
          <p:nvPr/>
        </p:nvSpPr>
        <p:spPr>
          <a:xfrm>
            <a:off x="246743" y="754743"/>
            <a:ext cx="2452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the winner is:</a:t>
            </a:r>
            <a:br>
              <a:rPr lang="en-US" dirty="0"/>
            </a:br>
            <a:r>
              <a:rPr lang="en-US" sz="3600" dirty="0"/>
              <a:t>Andrey V.</a:t>
            </a:r>
          </a:p>
        </p:txBody>
      </p:sp>
    </p:spTree>
    <p:extLst>
      <p:ext uri="{BB962C8B-B14F-4D97-AF65-F5344CB8AC3E}">
        <p14:creationId xmlns:p14="http://schemas.microsoft.com/office/powerpoint/2010/main" val="159622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C0D722-08C7-5A3D-DFCF-0C4F143F8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3A97AE-4B93-4DD3-9299-1564BB39DA1B}"/>
              </a:ext>
            </a:extLst>
          </p:cNvPr>
          <p:cNvSpPr txBox="1"/>
          <p:nvPr/>
        </p:nvSpPr>
        <p:spPr>
          <a:xfrm>
            <a:off x="246743" y="754743"/>
            <a:ext cx="2757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Tenth Place: Michael Q.</a:t>
            </a:r>
          </a:p>
        </p:txBody>
      </p:sp>
    </p:spTree>
    <p:extLst>
      <p:ext uri="{BB962C8B-B14F-4D97-AF65-F5344CB8AC3E}">
        <p14:creationId xmlns:p14="http://schemas.microsoft.com/office/powerpoint/2010/main" val="418865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5774CA-7660-5BD3-9BC4-713C22F87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27F93A-D056-45CD-AD00-408561E7FE37}"/>
              </a:ext>
            </a:extLst>
          </p:cNvPr>
          <p:cNvSpPr txBox="1"/>
          <p:nvPr/>
        </p:nvSpPr>
        <p:spPr>
          <a:xfrm>
            <a:off x="246743" y="754743"/>
            <a:ext cx="2757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Ninth Place: Areeba I.</a:t>
            </a:r>
          </a:p>
        </p:txBody>
      </p:sp>
    </p:spTree>
    <p:extLst>
      <p:ext uri="{BB962C8B-B14F-4D97-AF65-F5344CB8AC3E}">
        <p14:creationId xmlns:p14="http://schemas.microsoft.com/office/powerpoint/2010/main" val="215364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88A129-E559-C057-953F-D30E5A1AF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09" y="566769"/>
            <a:ext cx="9508506" cy="61525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D3F551-BB88-41BB-9394-633858FAE247}"/>
              </a:ext>
            </a:extLst>
          </p:cNvPr>
          <p:cNvSpPr txBox="1"/>
          <p:nvPr/>
        </p:nvSpPr>
        <p:spPr>
          <a:xfrm>
            <a:off x="197924" y="197437"/>
            <a:ext cx="2757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Eighth Place: Nada B.</a:t>
            </a:r>
          </a:p>
        </p:txBody>
      </p:sp>
    </p:spTree>
    <p:extLst>
      <p:ext uri="{BB962C8B-B14F-4D97-AF65-F5344CB8AC3E}">
        <p14:creationId xmlns:p14="http://schemas.microsoft.com/office/powerpoint/2010/main" val="294807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266490-D2AD-095C-D2F3-BECEE0E4B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41BE00-D6C5-4385-AA19-E87020B4F1F5}"/>
              </a:ext>
            </a:extLst>
          </p:cNvPr>
          <p:cNvSpPr txBox="1"/>
          <p:nvPr/>
        </p:nvSpPr>
        <p:spPr>
          <a:xfrm>
            <a:off x="246743" y="754743"/>
            <a:ext cx="2757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Seventh Place: </a:t>
            </a:r>
            <a:r>
              <a:rPr lang="en-US" dirty="0" err="1"/>
              <a:t>Cici</a:t>
            </a:r>
            <a:r>
              <a:rPr lang="en-US" dirty="0"/>
              <a:t> C.</a:t>
            </a:r>
          </a:p>
        </p:txBody>
      </p:sp>
    </p:spTree>
    <p:extLst>
      <p:ext uri="{BB962C8B-B14F-4D97-AF65-F5344CB8AC3E}">
        <p14:creationId xmlns:p14="http://schemas.microsoft.com/office/powerpoint/2010/main" val="239062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9FEEF4-C744-1F8D-1545-F00E3A29C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A57183-3AA7-4E00-8FFB-C1B04246D537}"/>
              </a:ext>
            </a:extLst>
          </p:cNvPr>
          <p:cNvSpPr txBox="1"/>
          <p:nvPr/>
        </p:nvSpPr>
        <p:spPr>
          <a:xfrm>
            <a:off x="246743" y="754743"/>
            <a:ext cx="2757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Sixth Place: Scott H.</a:t>
            </a:r>
          </a:p>
        </p:txBody>
      </p:sp>
    </p:spTree>
    <p:extLst>
      <p:ext uri="{BB962C8B-B14F-4D97-AF65-F5344CB8AC3E}">
        <p14:creationId xmlns:p14="http://schemas.microsoft.com/office/powerpoint/2010/main" val="313111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444A66-BB94-0DB7-0B66-E9053BBFB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E97E7D-5443-4FA4-8E89-8181258B34BA}"/>
              </a:ext>
            </a:extLst>
          </p:cNvPr>
          <p:cNvSpPr txBox="1"/>
          <p:nvPr/>
        </p:nvSpPr>
        <p:spPr>
          <a:xfrm>
            <a:off x="246743" y="754743"/>
            <a:ext cx="2757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Fifth Place: Ariq A.</a:t>
            </a:r>
          </a:p>
        </p:txBody>
      </p:sp>
    </p:spTree>
    <p:extLst>
      <p:ext uri="{BB962C8B-B14F-4D97-AF65-F5344CB8AC3E}">
        <p14:creationId xmlns:p14="http://schemas.microsoft.com/office/powerpoint/2010/main" val="95923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D3C903-5A11-7A6E-C64C-AF0CDB0AD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DAB00E-B9E0-44E7-8222-EB91D5E26A95}"/>
              </a:ext>
            </a:extLst>
          </p:cNvPr>
          <p:cNvSpPr txBox="1"/>
          <p:nvPr/>
        </p:nvSpPr>
        <p:spPr>
          <a:xfrm>
            <a:off x="246743" y="754743"/>
            <a:ext cx="2757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Fourth Place: Kyle A.</a:t>
            </a:r>
          </a:p>
        </p:txBody>
      </p:sp>
    </p:spTree>
    <p:extLst>
      <p:ext uri="{BB962C8B-B14F-4D97-AF65-F5344CB8AC3E}">
        <p14:creationId xmlns:p14="http://schemas.microsoft.com/office/powerpoint/2010/main" val="175700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59C9A0-8DEE-5A8C-89D9-F289FC621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728" y="0"/>
            <a:ext cx="408454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52CDA4-01C4-4AEA-8C95-40683911DDDB}"/>
              </a:ext>
            </a:extLst>
          </p:cNvPr>
          <p:cNvSpPr txBox="1"/>
          <p:nvPr/>
        </p:nvSpPr>
        <p:spPr>
          <a:xfrm>
            <a:off x="246743" y="754743"/>
            <a:ext cx="2757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Third Place: Siran F.</a:t>
            </a:r>
          </a:p>
        </p:txBody>
      </p:sp>
    </p:spTree>
    <p:extLst>
      <p:ext uri="{BB962C8B-B14F-4D97-AF65-F5344CB8AC3E}">
        <p14:creationId xmlns:p14="http://schemas.microsoft.com/office/powerpoint/2010/main" val="160668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39</TotalTime>
  <Words>129</Words>
  <Application>Microsoft Office PowerPoint</Application>
  <PresentationFormat>Widescreen</PresentationFormat>
  <Paragraphs>33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Bookman Old Style</vt:lpstr>
      <vt:lpstr>Arial</vt:lpstr>
      <vt:lpstr>Rockwell</vt:lpstr>
      <vt:lpstr>Calibri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Rim Zakaria</dc:creator>
  <cp:lastModifiedBy>Laura K. Reid</cp:lastModifiedBy>
  <cp:revision>10</cp:revision>
  <dcterms:created xsi:type="dcterms:W3CDTF">2022-10-18T14:57:20Z</dcterms:created>
  <dcterms:modified xsi:type="dcterms:W3CDTF">2022-11-16T20:54:05Z</dcterms:modified>
</cp:coreProperties>
</file>