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6" r:id="rId1"/>
  </p:sldMasterIdLst>
  <p:notesMasterIdLst>
    <p:notesMasterId r:id="rId91"/>
  </p:notesMasterIdLst>
  <p:sldIdLst>
    <p:sldId id="367" r:id="rId2"/>
    <p:sldId id="359" r:id="rId3"/>
    <p:sldId id="357" r:id="rId4"/>
    <p:sldId id="355" r:id="rId5"/>
    <p:sldId id="351" r:id="rId6"/>
    <p:sldId id="349" r:id="rId7"/>
    <p:sldId id="348" r:id="rId8"/>
    <p:sldId id="347" r:id="rId9"/>
    <p:sldId id="345" r:id="rId10"/>
    <p:sldId id="343" r:id="rId11"/>
    <p:sldId id="340" r:id="rId12"/>
    <p:sldId id="337" r:id="rId13"/>
    <p:sldId id="331" r:id="rId14"/>
    <p:sldId id="323" r:id="rId15"/>
    <p:sldId id="316" r:id="rId16"/>
    <p:sldId id="312" r:id="rId17"/>
    <p:sldId id="308" r:id="rId18"/>
    <p:sldId id="307" r:id="rId19"/>
    <p:sldId id="303" r:id="rId20"/>
    <p:sldId id="297" r:id="rId21"/>
    <p:sldId id="295" r:id="rId22"/>
    <p:sldId id="282" r:id="rId23"/>
    <p:sldId id="277" r:id="rId24"/>
    <p:sldId id="271" r:id="rId25"/>
    <p:sldId id="263" r:id="rId26"/>
    <p:sldId id="262" r:id="rId27"/>
    <p:sldId id="261" r:id="rId28"/>
    <p:sldId id="260" r:id="rId29"/>
    <p:sldId id="368" r:id="rId30"/>
    <p:sldId id="369" r:id="rId31"/>
    <p:sldId id="352" r:id="rId32"/>
    <p:sldId id="370" r:id="rId33"/>
    <p:sldId id="371" r:id="rId34"/>
    <p:sldId id="346" r:id="rId35"/>
    <p:sldId id="372" r:id="rId36"/>
    <p:sldId id="344" r:id="rId37"/>
    <p:sldId id="373" r:id="rId38"/>
    <p:sldId id="328" r:id="rId39"/>
    <p:sldId id="374" r:id="rId40"/>
    <p:sldId id="309" r:id="rId41"/>
    <p:sldId id="294" r:id="rId42"/>
    <p:sldId id="283" r:id="rId43"/>
    <p:sldId id="375" r:id="rId44"/>
    <p:sldId id="376" r:id="rId45"/>
    <p:sldId id="273" r:id="rId46"/>
    <p:sldId id="270" r:id="rId47"/>
    <p:sldId id="269" r:id="rId48"/>
    <p:sldId id="377" r:id="rId49"/>
    <p:sldId id="378" r:id="rId50"/>
    <p:sldId id="379" r:id="rId51"/>
    <p:sldId id="380" r:id="rId52"/>
    <p:sldId id="381" r:id="rId53"/>
    <p:sldId id="333" r:id="rId54"/>
    <p:sldId id="382" r:id="rId55"/>
    <p:sldId id="286" r:id="rId56"/>
    <p:sldId id="363" r:id="rId57"/>
    <p:sldId id="383" r:id="rId58"/>
    <p:sldId id="384" r:id="rId59"/>
    <p:sldId id="385" r:id="rId60"/>
    <p:sldId id="342" r:id="rId61"/>
    <p:sldId id="386" r:id="rId62"/>
    <p:sldId id="325" r:id="rId63"/>
    <p:sldId id="321" r:id="rId64"/>
    <p:sldId id="387" r:id="rId65"/>
    <p:sldId id="300" r:id="rId66"/>
    <p:sldId id="298" r:id="rId67"/>
    <p:sldId id="274" r:id="rId68"/>
    <p:sldId id="267" r:id="rId69"/>
    <p:sldId id="266" r:id="rId70"/>
    <p:sldId id="265" r:id="rId71"/>
    <p:sldId id="388" r:id="rId72"/>
    <p:sldId id="362" r:id="rId73"/>
    <p:sldId id="356" r:id="rId74"/>
    <p:sldId id="389" r:id="rId75"/>
    <p:sldId id="341" r:id="rId76"/>
    <p:sldId id="390" r:id="rId77"/>
    <p:sldId id="391" r:id="rId78"/>
    <p:sldId id="318" r:id="rId79"/>
    <p:sldId id="311" r:id="rId80"/>
    <p:sldId id="392" r:id="rId81"/>
    <p:sldId id="393" r:id="rId82"/>
    <p:sldId id="293" r:id="rId83"/>
    <p:sldId id="288" r:id="rId84"/>
    <p:sldId id="287" r:id="rId85"/>
    <p:sldId id="272" r:id="rId86"/>
    <p:sldId id="268" r:id="rId87"/>
    <p:sldId id="394" r:id="rId88"/>
    <p:sldId id="395" r:id="rId89"/>
    <p:sldId id="396" r:id="rId90"/>
  </p:sldIdLst>
  <p:sldSz cx="12192000" cy="6858000"/>
  <p:notesSz cx="6858000" cy="9144000"/>
  <p:embeddedFontLst>
    <p:embeddedFont>
      <p:font typeface="Bookman Old Style" panose="02050604050505020204" pitchFamily="18" charset="0"/>
      <p:regular r:id="rId92"/>
      <p:bold r:id="rId93"/>
      <p:italic r:id="rId94"/>
      <p:boldItalic r:id="rId95"/>
    </p:embeddedFont>
    <p:embeddedFont>
      <p:font typeface="Calibri" panose="020F0502020204030204" pitchFamily="34" charset="0"/>
      <p:regular r:id="rId96"/>
      <p:bold r:id="rId97"/>
      <p:italic r:id="rId98"/>
      <p:boldItalic r:id="rId99"/>
    </p:embeddedFont>
    <p:embeddedFont>
      <p:font typeface="Rockwell" panose="02060603020205020403" pitchFamily="18" charset="0"/>
      <p:regular r:id="rId100"/>
      <p:bold r:id="rId101"/>
      <p:italic r:id="rId102"/>
      <p:boldItalic r:id="rId10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-144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8DA16-39E6-49D9-9E0A-476ECC70AE70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3DF5-B5D6-4DA3-BF2B-B4AF02ECB9F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942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ybae28_poster.jpg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1216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oalghass_poster.jpg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7817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nbaidas_poster.jpg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2289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mbrar44_poster.jpg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4257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karnol7_poster.jpg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9869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jcao366_poster.jpg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8430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jbai68_poster.jpg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8534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hchen975_poster.jpg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3942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hchen863_poster.jpg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4461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fcastril_poster.jpg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9158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eau22_poster.jpg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040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yahn23_poster.jpg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2005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eackerm_poster.jpg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467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cbergma4_poster.jpg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8515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bchen465_poster.jpg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6414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achungph_poster.jpg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6816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abenn8_poster.jpg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94357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abarrow2_poster.jpg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7139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aauhon_poster.jpg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533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aaljadda_poster.jpg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2697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zgraneta_poster.jpg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0171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yhu695_poster.jpg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3678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xche25_poster.jpg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4370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shenry66_poster.jpg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8425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sgrano_poster.jpg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81707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sfu97_poster.jpg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27974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seisen6_poster.jpg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08053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sdulku_poster.jpg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75005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sdragali_poster.jpg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6052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rhunte52_poster.jpg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8382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ohe2_poster.jpg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7976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kguo62_poster.jpg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74060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jguo494_poster.jpg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6658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vbrkic_poster.jpg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4538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helatty_poster.jpg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71321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ehenry32_poster.jpg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19550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egustaf_poster.jpg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7547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chelsby_poster.jpg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62851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cdrover3_poster.jpg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01094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aislam93_poster.jpg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4269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ahuynh59_poster.jpg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5237E-A493-41FD-BE07-58ACA4E74C4F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6746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zli2683_poster.jpg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9327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tlovisa_poster.jpg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7884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tkhalid8_poster.jpg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0330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tcamer9_poster.jpg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0241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slucian5_poster.jpg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682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slevy46_poster.jpg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8275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nluknar_poster.jpg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06449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jlee3665_poster.jpg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4884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eliu223_poster.jpg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C74E0-27D0-4295-AF30-B2D1692DAB1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9036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tramcha_poster.jpg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7975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spiatek2_poster.jpg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194295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spang58_poster.jpg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52461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rmufti_poster.jpg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6631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rmondal_poster.jpg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34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sbrecka_poster.jpg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6228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mquick8_poster.jpg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82937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mpasqua8_poster.jpg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42010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mmilko_poster.jpg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32657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kpate629_poster.jpg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33698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kmcmah_poster.jpg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329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jro5_poster.jpg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74485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crzepasz_poster.jpg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9213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arana43_poster.jpg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34489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aprosse_poster.jpg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3202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apolice4_poster.jpg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F4AD8-4347-4B38-ABBE-58A85A5B1468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3444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sboudre8_poster.jpg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26662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yshin73_poster.jpg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00494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swilhel2_poster.jpg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4419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sthingal_poster.jpg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48811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rtseng7_poster.jpg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9971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psantos3_poster.jpg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29432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mvarlani_poster.jpg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340352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mstandag_poster.jpg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015965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ktan223_poster.jpg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97547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jtheohar_poster.jpg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600314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jsirkin_poster.jpg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356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sbian23_poster.jpg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8452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isharif5_poster.jpg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93881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hthomp63_poster.jpg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23458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ewonch_poster.jpg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98204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ewaxman4_poster.jpg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037804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csu88_poster.jpg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47687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avelichk_poster.jpg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628142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aumahar_poster.jpg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968624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athom335_poster.jpg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074700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asit5_poster.jpg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19879-AC81-4833-96C6-FA95CC94BFF4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9005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salajram_poster.jpg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A3DF5-B5D6-4DA3-BF2B-B4AF02ECB9F2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337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9823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635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6763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2359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839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7032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1789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9785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650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40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538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95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38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62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615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83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3493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5ACD-1ED3-47A8-9841-EC3B464F2998}" type="datetimeFigureOut">
              <a:rPr lang="en-CA" smtClean="0"/>
              <a:t>2022-11-01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2C6D5-1436-4BC9-A7B9-04630913DB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5444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185CC5-A4EB-4513-3F9B-9DABA3544437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dirty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Fall 2022</a:t>
            </a:r>
          </a:p>
          <a:p>
            <a:pPr algn="ctr"/>
            <a:r>
              <a:rPr lang="en-US" sz="4800" b="1" dirty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Top Picks</a:t>
            </a:r>
            <a:endParaRPr lang="en-CA" sz="4800" b="1" dirty="0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8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DE124-42D5-2855-2E06-6ADE8DCE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35B24-6222-6EAD-FEDE-77F7A35C28A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25/111</a:t>
            </a:r>
          </a:p>
        </p:txBody>
      </p:sp>
    </p:spTree>
    <p:extLst>
      <p:ext uri="{BB962C8B-B14F-4D97-AF65-F5344CB8AC3E}">
        <p14:creationId xmlns:p14="http://schemas.microsoft.com/office/powerpoint/2010/main" val="345936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136AB-0D50-A69F-00B5-429723B95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445FA-CA6D-A84C-C938-65F108B413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28/111</a:t>
            </a:r>
          </a:p>
        </p:txBody>
      </p:sp>
    </p:spTree>
    <p:extLst>
      <p:ext uri="{BB962C8B-B14F-4D97-AF65-F5344CB8AC3E}">
        <p14:creationId xmlns:p14="http://schemas.microsoft.com/office/powerpoint/2010/main" val="419691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88A129-E559-C057-953F-D30E5A1AF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4B5E3F-0501-59D0-F84E-40C3277ACF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31/111</a:t>
            </a:r>
          </a:p>
        </p:txBody>
      </p:sp>
    </p:spTree>
    <p:extLst>
      <p:ext uri="{BB962C8B-B14F-4D97-AF65-F5344CB8AC3E}">
        <p14:creationId xmlns:p14="http://schemas.microsoft.com/office/powerpoint/2010/main" val="29480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F0B3C-C7AD-33E3-76DE-5E8CC9184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EDE81-91B2-05D5-B217-03E8136008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37/111</a:t>
            </a:r>
          </a:p>
        </p:txBody>
      </p:sp>
    </p:spTree>
    <p:extLst>
      <p:ext uri="{BB962C8B-B14F-4D97-AF65-F5344CB8AC3E}">
        <p14:creationId xmlns:p14="http://schemas.microsoft.com/office/powerpoint/2010/main" val="9417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D3C903-5A11-7A6E-C64C-AF0CDB0A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A65ED-8338-6078-508C-4516356F80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45/111</a:t>
            </a:r>
          </a:p>
        </p:txBody>
      </p:sp>
    </p:spTree>
    <p:extLst>
      <p:ext uri="{BB962C8B-B14F-4D97-AF65-F5344CB8AC3E}">
        <p14:creationId xmlns:p14="http://schemas.microsoft.com/office/powerpoint/2010/main" val="175700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429B8-F414-D951-5C00-FC71648423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62BA9-2794-8636-0D7B-32F9AA990E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52/111</a:t>
            </a:r>
          </a:p>
        </p:txBody>
      </p:sp>
    </p:spTree>
    <p:extLst>
      <p:ext uri="{BB962C8B-B14F-4D97-AF65-F5344CB8AC3E}">
        <p14:creationId xmlns:p14="http://schemas.microsoft.com/office/powerpoint/2010/main" val="161372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62FA67-97C8-5B87-595D-8A0E3E7DB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636" y="0"/>
            <a:ext cx="4366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1FE624-CC7D-73C7-9BA1-2F926269BD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56/111</a:t>
            </a:r>
          </a:p>
        </p:txBody>
      </p:sp>
    </p:spTree>
    <p:extLst>
      <p:ext uri="{BB962C8B-B14F-4D97-AF65-F5344CB8AC3E}">
        <p14:creationId xmlns:p14="http://schemas.microsoft.com/office/powerpoint/2010/main" val="149402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0A921-5D05-D8E6-B99B-11E5CA09C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C585D8-44FE-770A-5E65-6F952621CB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60/111</a:t>
            </a:r>
          </a:p>
        </p:txBody>
      </p:sp>
    </p:spTree>
    <p:extLst>
      <p:ext uri="{BB962C8B-B14F-4D97-AF65-F5344CB8AC3E}">
        <p14:creationId xmlns:p14="http://schemas.microsoft.com/office/powerpoint/2010/main" val="105104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2D26A-66F1-2D1A-E95D-8E0FD288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7887E7-158A-D048-D702-2AA6AE75D6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61/111</a:t>
            </a:r>
          </a:p>
        </p:txBody>
      </p:sp>
    </p:spTree>
    <p:extLst>
      <p:ext uri="{BB962C8B-B14F-4D97-AF65-F5344CB8AC3E}">
        <p14:creationId xmlns:p14="http://schemas.microsoft.com/office/powerpoint/2010/main" val="55791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94EC1-861F-AF63-04A5-09218EC0B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4E73C-EFCA-2E12-A85E-05D23D321BD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65/111</a:t>
            </a:r>
          </a:p>
        </p:txBody>
      </p:sp>
    </p:spTree>
    <p:extLst>
      <p:ext uri="{BB962C8B-B14F-4D97-AF65-F5344CB8AC3E}">
        <p14:creationId xmlns:p14="http://schemas.microsoft.com/office/powerpoint/2010/main" val="5025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06B9F-6029-273F-1958-862209E2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9D785-DBFC-4C8D-7329-6C2DE984F5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9/111</a:t>
            </a:r>
          </a:p>
        </p:txBody>
      </p:sp>
    </p:spTree>
    <p:extLst>
      <p:ext uri="{BB962C8B-B14F-4D97-AF65-F5344CB8AC3E}">
        <p14:creationId xmlns:p14="http://schemas.microsoft.com/office/powerpoint/2010/main" val="27321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3E583-5124-813D-1D1A-24D90F313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72B2B6-23FF-F3B0-A049-DAB4C355C3F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71/111</a:t>
            </a:r>
          </a:p>
        </p:txBody>
      </p:sp>
    </p:spTree>
    <p:extLst>
      <p:ext uri="{BB962C8B-B14F-4D97-AF65-F5344CB8AC3E}">
        <p14:creationId xmlns:p14="http://schemas.microsoft.com/office/powerpoint/2010/main" val="39317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FB706-4D7B-8EA6-B8E8-132EB1055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53FF0C-71C1-AC0A-F292-1165198E38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73/111</a:t>
            </a:r>
          </a:p>
        </p:txBody>
      </p:sp>
    </p:spTree>
    <p:extLst>
      <p:ext uri="{BB962C8B-B14F-4D97-AF65-F5344CB8AC3E}">
        <p14:creationId xmlns:p14="http://schemas.microsoft.com/office/powerpoint/2010/main" val="352877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96E2E9-FF26-8CB2-78B7-AFE1D122D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D7CE1F-2E17-BBDC-2DFE-3EBA1D5DDA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86/111</a:t>
            </a:r>
          </a:p>
        </p:txBody>
      </p:sp>
    </p:spTree>
    <p:extLst>
      <p:ext uri="{BB962C8B-B14F-4D97-AF65-F5344CB8AC3E}">
        <p14:creationId xmlns:p14="http://schemas.microsoft.com/office/powerpoint/2010/main" val="396455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0D7FE-7059-BB4E-ADC7-5E8B91D42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6A63A-DAED-37B5-3076-A05A51D069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91/111</a:t>
            </a:r>
          </a:p>
        </p:txBody>
      </p:sp>
    </p:spTree>
    <p:extLst>
      <p:ext uri="{BB962C8B-B14F-4D97-AF65-F5344CB8AC3E}">
        <p14:creationId xmlns:p14="http://schemas.microsoft.com/office/powerpoint/2010/main" val="298121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1D186-665B-C6F5-7824-80AC83AA3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1A6C69-5506-C30B-6E5E-075B1F955F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97/111</a:t>
            </a:r>
          </a:p>
        </p:txBody>
      </p:sp>
    </p:spTree>
    <p:extLst>
      <p:ext uri="{BB962C8B-B14F-4D97-AF65-F5344CB8AC3E}">
        <p14:creationId xmlns:p14="http://schemas.microsoft.com/office/powerpoint/2010/main" val="25211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7D7CD-E097-D014-D89E-838867A60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E6BECF-C17F-2535-4AC1-C25CDC869D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105/111</a:t>
            </a:r>
          </a:p>
        </p:txBody>
      </p:sp>
    </p:spTree>
    <p:extLst>
      <p:ext uri="{BB962C8B-B14F-4D97-AF65-F5344CB8AC3E}">
        <p14:creationId xmlns:p14="http://schemas.microsoft.com/office/powerpoint/2010/main" val="28844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E1DCBA-5F31-E10F-C871-556B48922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8A5B63-EC72-1322-5C26-37599BC0E4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106/111</a:t>
            </a:r>
          </a:p>
        </p:txBody>
      </p:sp>
    </p:spTree>
    <p:extLst>
      <p:ext uri="{BB962C8B-B14F-4D97-AF65-F5344CB8AC3E}">
        <p14:creationId xmlns:p14="http://schemas.microsoft.com/office/powerpoint/2010/main" val="16063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444A66-BB94-0DB7-0B66-E9053BBFB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41F41-52ED-660B-3CC6-380006774A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107/111</a:t>
            </a:r>
          </a:p>
        </p:txBody>
      </p:sp>
    </p:spTree>
    <p:extLst>
      <p:ext uri="{BB962C8B-B14F-4D97-AF65-F5344CB8AC3E}">
        <p14:creationId xmlns:p14="http://schemas.microsoft.com/office/powerpoint/2010/main" val="9592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35D047-5E52-5113-9033-325213912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C3F9EE-2396-D352-4006-76007AA141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108/111</a:t>
            </a:r>
          </a:p>
        </p:txBody>
      </p:sp>
    </p:spTree>
    <p:extLst>
      <p:ext uri="{BB962C8B-B14F-4D97-AF65-F5344CB8AC3E}">
        <p14:creationId xmlns:p14="http://schemas.microsoft.com/office/powerpoint/2010/main" val="16241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13685-FB1D-F648-2711-43BDAE9C6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24B84-6E6A-4143-F4CB-D4C052DCF4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6/117</a:t>
            </a:r>
          </a:p>
        </p:txBody>
      </p:sp>
    </p:spTree>
    <p:extLst>
      <p:ext uri="{BB962C8B-B14F-4D97-AF65-F5344CB8AC3E}">
        <p14:creationId xmlns:p14="http://schemas.microsoft.com/office/powerpoint/2010/main" val="19537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DC755-F007-E241-2FB2-3C84A8D7F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912E5-098F-408B-46BE-3A8F4B80F9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11/111</a:t>
            </a:r>
          </a:p>
        </p:txBody>
      </p:sp>
    </p:spTree>
    <p:extLst>
      <p:ext uri="{BB962C8B-B14F-4D97-AF65-F5344CB8AC3E}">
        <p14:creationId xmlns:p14="http://schemas.microsoft.com/office/powerpoint/2010/main" val="24087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83689-3038-FE84-5AC1-24C5B9ECC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9FAA22-EBA9-960D-5BA6-A7FBBA8651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7/117</a:t>
            </a:r>
          </a:p>
        </p:txBody>
      </p:sp>
    </p:spTree>
    <p:extLst>
      <p:ext uri="{BB962C8B-B14F-4D97-AF65-F5344CB8AC3E}">
        <p14:creationId xmlns:p14="http://schemas.microsoft.com/office/powerpoint/2010/main" val="8375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FEEF4-C744-1F8D-1545-F00E3A29C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CF9B9E-1890-5A37-7822-92805F15CF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22/117</a:t>
            </a:r>
          </a:p>
        </p:txBody>
      </p:sp>
    </p:spTree>
    <p:extLst>
      <p:ext uri="{BB962C8B-B14F-4D97-AF65-F5344CB8AC3E}">
        <p14:creationId xmlns:p14="http://schemas.microsoft.com/office/powerpoint/2010/main" val="313111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7B9BD-7E72-4DA3-53ED-6565E63E4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03E0F5-1C42-08D6-EEB6-D8B887F01A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25/117</a:t>
            </a:r>
          </a:p>
        </p:txBody>
      </p:sp>
    </p:spTree>
    <p:extLst>
      <p:ext uri="{BB962C8B-B14F-4D97-AF65-F5344CB8AC3E}">
        <p14:creationId xmlns:p14="http://schemas.microsoft.com/office/powerpoint/2010/main" val="3061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9C9A0-8DEE-5A8C-89D9-F289FC621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CCACE-408D-CC66-A590-864289ED32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26/117</a:t>
            </a:r>
          </a:p>
        </p:txBody>
      </p:sp>
    </p:spTree>
    <p:extLst>
      <p:ext uri="{BB962C8B-B14F-4D97-AF65-F5344CB8AC3E}">
        <p14:creationId xmlns:p14="http://schemas.microsoft.com/office/powerpoint/2010/main" val="16066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198518-9064-0155-C0CC-5DBB9E6D9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1DEB76-B162-77CF-A2D4-09F96873F8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28/117</a:t>
            </a:r>
          </a:p>
        </p:txBody>
      </p:sp>
    </p:spTree>
    <p:extLst>
      <p:ext uri="{BB962C8B-B14F-4D97-AF65-F5344CB8AC3E}">
        <p14:creationId xmlns:p14="http://schemas.microsoft.com/office/powerpoint/2010/main" val="288181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5ED1D-BED7-4744-10BC-5362AC8DA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ED40C2-7C22-FDD4-E076-AFAE640001D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29/117</a:t>
            </a:r>
          </a:p>
        </p:txBody>
      </p:sp>
    </p:spTree>
    <p:extLst>
      <p:ext uri="{BB962C8B-B14F-4D97-AF65-F5344CB8AC3E}">
        <p14:creationId xmlns:p14="http://schemas.microsoft.com/office/powerpoint/2010/main" val="81058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994FAD-6AB2-2A12-530A-6DB04A512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3D05A2-BAE9-8D8C-A00A-786A725C42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30/117</a:t>
            </a:r>
          </a:p>
        </p:txBody>
      </p:sp>
    </p:spTree>
    <p:extLst>
      <p:ext uri="{BB962C8B-B14F-4D97-AF65-F5344CB8AC3E}">
        <p14:creationId xmlns:p14="http://schemas.microsoft.com/office/powerpoint/2010/main" val="22740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5DB56-F9BC-3D9A-16E2-64562BF9B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4AD65-7999-520F-A6B3-CC0CCECC7D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37/117</a:t>
            </a:r>
          </a:p>
        </p:txBody>
      </p:sp>
    </p:spTree>
    <p:extLst>
      <p:ext uri="{BB962C8B-B14F-4D97-AF65-F5344CB8AC3E}">
        <p14:creationId xmlns:p14="http://schemas.microsoft.com/office/powerpoint/2010/main" val="26619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3FD42-F571-DDD8-2AB4-DF97DDFEE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97" y="0"/>
            <a:ext cx="438380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C5F0F-4194-D335-A2E7-96C2550BAB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46/117</a:t>
            </a:r>
          </a:p>
        </p:txBody>
      </p:sp>
    </p:spTree>
    <p:extLst>
      <p:ext uri="{BB962C8B-B14F-4D97-AF65-F5344CB8AC3E}">
        <p14:creationId xmlns:p14="http://schemas.microsoft.com/office/powerpoint/2010/main" val="83876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06973F-4017-29FE-663E-7BEE88BE0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99616-A76E-D03C-C0F2-F0D90FB779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62/117</a:t>
            </a:r>
          </a:p>
        </p:txBody>
      </p:sp>
    </p:spTree>
    <p:extLst>
      <p:ext uri="{BB962C8B-B14F-4D97-AF65-F5344CB8AC3E}">
        <p14:creationId xmlns:p14="http://schemas.microsoft.com/office/powerpoint/2010/main" val="220414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266490-D2AD-095C-D2F3-BECEE0E4B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5970F-3B78-A936-7DB4-7604CBA9A8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13/111</a:t>
            </a:r>
          </a:p>
        </p:txBody>
      </p:sp>
    </p:spTree>
    <p:extLst>
      <p:ext uri="{BB962C8B-B14F-4D97-AF65-F5344CB8AC3E}">
        <p14:creationId xmlns:p14="http://schemas.microsoft.com/office/powerpoint/2010/main" val="23906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2BC55-70D3-2AA0-FE18-ED79F698E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F4D33-C04A-D9D9-E67D-056E9B9B16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65/117</a:t>
            </a:r>
          </a:p>
        </p:txBody>
      </p:sp>
    </p:spTree>
    <p:extLst>
      <p:ext uri="{BB962C8B-B14F-4D97-AF65-F5344CB8AC3E}">
        <p14:creationId xmlns:p14="http://schemas.microsoft.com/office/powerpoint/2010/main" val="10953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4AF3B-1AED-F9CA-C12D-2C5AFD50A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500DE1-23F4-21AD-050A-DC1DF4709F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80/117</a:t>
            </a:r>
          </a:p>
        </p:txBody>
      </p:sp>
    </p:spTree>
    <p:extLst>
      <p:ext uri="{BB962C8B-B14F-4D97-AF65-F5344CB8AC3E}">
        <p14:creationId xmlns:p14="http://schemas.microsoft.com/office/powerpoint/2010/main" val="34689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397BE-7484-DE76-F488-AED52DF4F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2CB864-5244-8C8D-5939-9AA4DEAC72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91/117</a:t>
            </a:r>
          </a:p>
        </p:txBody>
      </p:sp>
    </p:spTree>
    <p:extLst>
      <p:ext uri="{BB962C8B-B14F-4D97-AF65-F5344CB8AC3E}">
        <p14:creationId xmlns:p14="http://schemas.microsoft.com/office/powerpoint/2010/main" val="387157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F0C5B-28F9-4D1E-51E3-1AA50211C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BBE36-EA62-EFC0-29C6-37E626A51F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92/117</a:t>
            </a:r>
          </a:p>
        </p:txBody>
      </p:sp>
    </p:spTree>
    <p:extLst>
      <p:ext uri="{BB962C8B-B14F-4D97-AF65-F5344CB8AC3E}">
        <p14:creationId xmlns:p14="http://schemas.microsoft.com/office/powerpoint/2010/main" val="346635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41DCC-F494-7B08-47FC-4F36B9A60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E76CA5-2BBB-0F17-E955-956FB85BE93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97/117</a:t>
            </a:r>
          </a:p>
        </p:txBody>
      </p:sp>
    </p:spTree>
    <p:extLst>
      <p:ext uri="{BB962C8B-B14F-4D97-AF65-F5344CB8AC3E}">
        <p14:creationId xmlns:p14="http://schemas.microsoft.com/office/powerpoint/2010/main" val="14054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345D6-DAEC-58E6-6EA1-BDB1478F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596FA-78AF-133C-E363-8DA1068EF0B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101/117</a:t>
            </a:r>
          </a:p>
        </p:txBody>
      </p:sp>
    </p:spTree>
    <p:extLst>
      <p:ext uri="{BB962C8B-B14F-4D97-AF65-F5344CB8AC3E}">
        <p14:creationId xmlns:p14="http://schemas.microsoft.com/office/powerpoint/2010/main" val="106544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774CA-7660-5BD3-9BC4-713C22F8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F59CAE-527A-452E-A4D3-FCD35435A74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104/117</a:t>
            </a:r>
          </a:p>
        </p:txBody>
      </p:sp>
    </p:spTree>
    <p:extLst>
      <p:ext uri="{BB962C8B-B14F-4D97-AF65-F5344CB8AC3E}">
        <p14:creationId xmlns:p14="http://schemas.microsoft.com/office/powerpoint/2010/main" val="21536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1146C-467A-1597-4E91-9E59E9A6C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4592D7-B646-9DFE-49FD-C1647656CA1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105/117</a:t>
            </a:r>
          </a:p>
        </p:txBody>
      </p:sp>
    </p:spTree>
    <p:extLst>
      <p:ext uri="{BB962C8B-B14F-4D97-AF65-F5344CB8AC3E}">
        <p14:creationId xmlns:p14="http://schemas.microsoft.com/office/powerpoint/2010/main" val="24769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511AC-EBC6-D583-DBA3-87CAB0533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F265FD-B747-5908-728D-ADF7B9B1139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2/115</a:t>
            </a:r>
          </a:p>
        </p:txBody>
      </p:sp>
    </p:spTree>
    <p:extLst>
      <p:ext uri="{BB962C8B-B14F-4D97-AF65-F5344CB8AC3E}">
        <p14:creationId xmlns:p14="http://schemas.microsoft.com/office/powerpoint/2010/main" val="36669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8DEC9-DA97-F71A-58C4-19D957514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E0FF72-D39F-864E-E4E3-1969AAA992F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20/115</a:t>
            </a:r>
          </a:p>
        </p:txBody>
      </p:sp>
    </p:spTree>
    <p:extLst>
      <p:ext uri="{BB962C8B-B14F-4D97-AF65-F5344CB8AC3E}">
        <p14:creationId xmlns:p14="http://schemas.microsoft.com/office/powerpoint/2010/main" val="388945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5BC640-034A-3AF7-CB2D-EC010FD51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BE6CB8-ECA1-A507-FE8D-A2C25D79AB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17/111</a:t>
            </a:r>
          </a:p>
        </p:txBody>
      </p:sp>
    </p:spTree>
    <p:extLst>
      <p:ext uri="{BB962C8B-B14F-4D97-AF65-F5344CB8AC3E}">
        <p14:creationId xmlns:p14="http://schemas.microsoft.com/office/powerpoint/2010/main" val="18694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BD685-9716-7469-6FD1-5F6B90B38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85D8FF-F865-DF2B-160B-10170E576A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24/115</a:t>
            </a:r>
          </a:p>
        </p:txBody>
      </p:sp>
    </p:spTree>
    <p:extLst>
      <p:ext uri="{BB962C8B-B14F-4D97-AF65-F5344CB8AC3E}">
        <p14:creationId xmlns:p14="http://schemas.microsoft.com/office/powerpoint/2010/main" val="362524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C2A2B-B66E-8CE5-76C5-26916FA22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21BCD6-7BB3-ADE7-165F-B1AD873D5F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25/115</a:t>
            </a:r>
          </a:p>
        </p:txBody>
      </p:sp>
    </p:spTree>
    <p:extLst>
      <p:ext uri="{BB962C8B-B14F-4D97-AF65-F5344CB8AC3E}">
        <p14:creationId xmlns:p14="http://schemas.microsoft.com/office/powerpoint/2010/main" val="297080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74FEAB-B918-FC7D-24E1-8A94E0797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CD24B3-BFB3-85AF-B3DA-FE7332CED1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28/115</a:t>
            </a:r>
          </a:p>
        </p:txBody>
      </p:sp>
    </p:spTree>
    <p:extLst>
      <p:ext uri="{BB962C8B-B14F-4D97-AF65-F5344CB8AC3E}">
        <p14:creationId xmlns:p14="http://schemas.microsoft.com/office/powerpoint/2010/main" val="21310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6B7F4-C9A4-D6AB-EEBF-C05D41C35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D635F8-CF31-DF59-7C96-22ED5663EA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39/115</a:t>
            </a:r>
          </a:p>
        </p:txBody>
      </p:sp>
    </p:spTree>
    <p:extLst>
      <p:ext uri="{BB962C8B-B14F-4D97-AF65-F5344CB8AC3E}">
        <p14:creationId xmlns:p14="http://schemas.microsoft.com/office/powerpoint/2010/main" val="421628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C7DE41-73FD-CF1B-7059-511B16846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BC518B-C9BD-B762-7E34-BB204EDD95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65/115</a:t>
            </a:r>
          </a:p>
        </p:txBody>
      </p:sp>
    </p:spTree>
    <p:extLst>
      <p:ext uri="{BB962C8B-B14F-4D97-AF65-F5344CB8AC3E}">
        <p14:creationId xmlns:p14="http://schemas.microsoft.com/office/powerpoint/2010/main" val="16532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92EFAA-70D9-35A5-9733-22BF9E88E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492F0-EA20-B227-F7FE-5AF64E78EC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86/115</a:t>
            </a:r>
          </a:p>
        </p:txBody>
      </p:sp>
    </p:spTree>
    <p:extLst>
      <p:ext uri="{BB962C8B-B14F-4D97-AF65-F5344CB8AC3E}">
        <p14:creationId xmlns:p14="http://schemas.microsoft.com/office/powerpoint/2010/main" val="2989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5896E-817C-D748-2CFE-5A800218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EC1F41-A975-A254-1E87-7D3C6C0568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14/120</a:t>
            </a:r>
          </a:p>
        </p:txBody>
      </p:sp>
    </p:spTree>
    <p:extLst>
      <p:ext uri="{BB962C8B-B14F-4D97-AF65-F5344CB8AC3E}">
        <p14:creationId xmlns:p14="http://schemas.microsoft.com/office/powerpoint/2010/main" val="28721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E50FC-022A-0761-D556-3849E8D0E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DAC20-E9B9-872D-7350-FDA8B52C2D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22/120</a:t>
            </a:r>
          </a:p>
        </p:txBody>
      </p:sp>
    </p:spTree>
    <p:extLst>
      <p:ext uri="{BB962C8B-B14F-4D97-AF65-F5344CB8AC3E}">
        <p14:creationId xmlns:p14="http://schemas.microsoft.com/office/powerpoint/2010/main" val="38239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5695B-415A-3587-3C20-E79249E9E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74F2F0-A255-D475-2AFD-1AAF6A3770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26/120</a:t>
            </a:r>
          </a:p>
        </p:txBody>
      </p:sp>
    </p:spTree>
    <p:extLst>
      <p:ext uri="{BB962C8B-B14F-4D97-AF65-F5344CB8AC3E}">
        <p14:creationId xmlns:p14="http://schemas.microsoft.com/office/powerpoint/2010/main" val="364916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363EB-CACA-9678-2548-9666A04BE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7D4A0-6EA4-50EB-1990-75264FFD9E7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34/120</a:t>
            </a:r>
          </a:p>
        </p:txBody>
      </p:sp>
    </p:spTree>
    <p:extLst>
      <p:ext uri="{BB962C8B-B14F-4D97-AF65-F5344CB8AC3E}">
        <p14:creationId xmlns:p14="http://schemas.microsoft.com/office/powerpoint/2010/main" val="22913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B53153-CF52-9DB7-DD77-D688B110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2205D-C87B-A4C4-29BF-C40EC7F7B7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19/111</a:t>
            </a:r>
          </a:p>
        </p:txBody>
      </p:sp>
    </p:spTree>
    <p:extLst>
      <p:ext uri="{BB962C8B-B14F-4D97-AF65-F5344CB8AC3E}">
        <p14:creationId xmlns:p14="http://schemas.microsoft.com/office/powerpoint/2010/main" val="37286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90B96-DDC0-C565-F32E-61B1A5DC6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03A0F9-53C9-02E5-7731-9E69391BDF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35/120</a:t>
            </a:r>
          </a:p>
        </p:txBody>
      </p:sp>
    </p:spTree>
    <p:extLst>
      <p:ext uri="{BB962C8B-B14F-4D97-AF65-F5344CB8AC3E}">
        <p14:creationId xmlns:p14="http://schemas.microsoft.com/office/powerpoint/2010/main" val="383300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0D722-08C7-5A3D-DFCF-0C4F143F8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88D6D0-B2B7-102D-7E62-89AD03CF4F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49/120</a:t>
            </a:r>
          </a:p>
        </p:txBody>
      </p:sp>
    </p:spTree>
    <p:extLst>
      <p:ext uri="{BB962C8B-B14F-4D97-AF65-F5344CB8AC3E}">
        <p14:creationId xmlns:p14="http://schemas.microsoft.com/office/powerpoint/2010/main" val="418865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3E48E-0502-36F4-BFF9-CD100028B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0E159-9706-0733-22BF-42B8A25A24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52/120</a:t>
            </a:r>
          </a:p>
        </p:txBody>
      </p:sp>
    </p:spTree>
    <p:extLst>
      <p:ext uri="{BB962C8B-B14F-4D97-AF65-F5344CB8AC3E}">
        <p14:creationId xmlns:p14="http://schemas.microsoft.com/office/powerpoint/2010/main" val="8860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D6286-DE14-749F-BF79-F0E69CD35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EC57E-B440-3A04-6181-06FF02C5BB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56/120</a:t>
            </a:r>
          </a:p>
        </p:txBody>
      </p:sp>
    </p:spTree>
    <p:extLst>
      <p:ext uri="{BB962C8B-B14F-4D97-AF65-F5344CB8AC3E}">
        <p14:creationId xmlns:p14="http://schemas.microsoft.com/office/powerpoint/2010/main" val="13703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68ED1-F8B5-F0CD-F12D-1A2F2C630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09518-ACD4-1DE8-9D74-9C5F54183E2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69/120</a:t>
            </a:r>
          </a:p>
        </p:txBody>
      </p:sp>
    </p:spTree>
    <p:extLst>
      <p:ext uri="{BB962C8B-B14F-4D97-AF65-F5344CB8AC3E}">
        <p14:creationId xmlns:p14="http://schemas.microsoft.com/office/powerpoint/2010/main" val="41930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3D133-0982-9D09-12CD-D739EB9A6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30F5F6-8596-14BD-7AA3-7FAC727C79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77/120</a:t>
            </a:r>
          </a:p>
        </p:txBody>
      </p:sp>
    </p:spTree>
    <p:extLst>
      <p:ext uri="{BB962C8B-B14F-4D97-AF65-F5344CB8AC3E}">
        <p14:creationId xmlns:p14="http://schemas.microsoft.com/office/powerpoint/2010/main" val="101368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3B2B4-CBC0-067C-EB37-5C58D0BAA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A04B56-67B0-B3D9-4362-5ACDCFAC0F0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79/120</a:t>
            </a:r>
          </a:p>
        </p:txBody>
      </p:sp>
    </p:spTree>
    <p:extLst>
      <p:ext uri="{BB962C8B-B14F-4D97-AF65-F5344CB8AC3E}">
        <p14:creationId xmlns:p14="http://schemas.microsoft.com/office/powerpoint/2010/main" val="245504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584A6-1BB8-1534-9454-802C321D7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D5E93A-C103-7713-A126-2705A6CE4C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103/120</a:t>
            </a:r>
          </a:p>
        </p:txBody>
      </p:sp>
    </p:spTree>
    <p:extLst>
      <p:ext uri="{BB962C8B-B14F-4D97-AF65-F5344CB8AC3E}">
        <p14:creationId xmlns:p14="http://schemas.microsoft.com/office/powerpoint/2010/main" val="37550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29C5A7-73FF-B327-2551-F74724B15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971D7-F86C-DF29-E1E4-F29E4F71E5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110/120</a:t>
            </a:r>
          </a:p>
        </p:txBody>
      </p:sp>
    </p:spTree>
    <p:extLst>
      <p:ext uri="{BB962C8B-B14F-4D97-AF65-F5344CB8AC3E}">
        <p14:creationId xmlns:p14="http://schemas.microsoft.com/office/powerpoint/2010/main" val="247951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2C6377-8F65-B887-B85E-8B1931D78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C23201-67C8-8708-CDF8-E9812DB122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111/120</a:t>
            </a:r>
          </a:p>
        </p:txBody>
      </p:sp>
    </p:spTree>
    <p:extLst>
      <p:ext uri="{BB962C8B-B14F-4D97-AF65-F5344CB8AC3E}">
        <p14:creationId xmlns:p14="http://schemas.microsoft.com/office/powerpoint/2010/main" val="3297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0B3FE-FA2B-6A40-9D87-1CA6A8279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96A722-AFCF-D2F7-1BF7-53EA16A94C6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20/111</a:t>
            </a:r>
          </a:p>
        </p:txBody>
      </p:sp>
    </p:spTree>
    <p:extLst>
      <p:ext uri="{BB962C8B-B14F-4D97-AF65-F5344CB8AC3E}">
        <p14:creationId xmlns:p14="http://schemas.microsoft.com/office/powerpoint/2010/main" val="28778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9803E-6969-BBF2-B56F-E404BC409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093133-F1DE-71D1-C9A2-7219B891C3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112/120</a:t>
            </a:r>
          </a:p>
        </p:txBody>
      </p:sp>
    </p:spTree>
    <p:extLst>
      <p:ext uri="{BB962C8B-B14F-4D97-AF65-F5344CB8AC3E}">
        <p14:creationId xmlns:p14="http://schemas.microsoft.com/office/powerpoint/2010/main" val="149807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1F5FC-7422-B703-2085-3AD7C534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92DF2-3251-316C-B2AD-FF58E04ECC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8/120</a:t>
            </a:r>
          </a:p>
        </p:txBody>
      </p:sp>
    </p:spTree>
    <p:extLst>
      <p:ext uri="{BB962C8B-B14F-4D97-AF65-F5344CB8AC3E}">
        <p14:creationId xmlns:p14="http://schemas.microsoft.com/office/powerpoint/2010/main" val="18723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A7BB1-C08B-9FFE-2181-8D59350CC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40F30-75C1-FEDE-FD0E-BC0D12598A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15/120</a:t>
            </a:r>
          </a:p>
        </p:txBody>
      </p:sp>
    </p:spTree>
    <p:extLst>
      <p:ext uri="{BB962C8B-B14F-4D97-AF65-F5344CB8AC3E}">
        <p14:creationId xmlns:p14="http://schemas.microsoft.com/office/powerpoint/2010/main" val="414558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AF881C-D278-50C5-8DAF-43962190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EA98E-126C-B4AB-EC7D-E5125E762A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21/120</a:t>
            </a:r>
          </a:p>
        </p:txBody>
      </p:sp>
    </p:spTree>
    <p:extLst>
      <p:ext uri="{BB962C8B-B14F-4D97-AF65-F5344CB8AC3E}">
        <p14:creationId xmlns:p14="http://schemas.microsoft.com/office/powerpoint/2010/main" val="31024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2ED1F-49D8-E4D7-B38F-3241054E6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625B1B-F6DD-A976-5A83-5EB0999B05E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31/120</a:t>
            </a:r>
          </a:p>
        </p:txBody>
      </p:sp>
    </p:spTree>
    <p:extLst>
      <p:ext uri="{BB962C8B-B14F-4D97-AF65-F5344CB8AC3E}">
        <p14:creationId xmlns:p14="http://schemas.microsoft.com/office/powerpoint/2010/main" val="49407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A9E9D-465E-89C2-9DBF-2A0FC7ADF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BB0A5-6446-7221-4A0B-B13D867B55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36/120</a:t>
            </a:r>
          </a:p>
        </p:txBody>
      </p:sp>
    </p:spTree>
    <p:extLst>
      <p:ext uri="{BB962C8B-B14F-4D97-AF65-F5344CB8AC3E}">
        <p14:creationId xmlns:p14="http://schemas.microsoft.com/office/powerpoint/2010/main" val="15359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63F90E-B401-06F6-F11B-E4F871535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5849D-79E8-8657-106A-C98B48486B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46/120</a:t>
            </a:r>
          </a:p>
        </p:txBody>
      </p:sp>
    </p:spTree>
    <p:extLst>
      <p:ext uri="{BB962C8B-B14F-4D97-AF65-F5344CB8AC3E}">
        <p14:creationId xmlns:p14="http://schemas.microsoft.com/office/powerpoint/2010/main" val="157553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9D2B5-DC89-18F9-654B-F52153405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49359-47DE-00E2-B815-05A8895ED4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49/120</a:t>
            </a:r>
          </a:p>
        </p:txBody>
      </p:sp>
    </p:spTree>
    <p:extLst>
      <p:ext uri="{BB962C8B-B14F-4D97-AF65-F5344CB8AC3E}">
        <p14:creationId xmlns:p14="http://schemas.microsoft.com/office/powerpoint/2010/main" val="41174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5B2040-CB67-AC9F-C9F9-42A832B4C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9DBFE-9788-DE8D-F7FD-899F1D489E5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59/120</a:t>
            </a:r>
          </a:p>
        </p:txBody>
      </p:sp>
    </p:spTree>
    <p:extLst>
      <p:ext uri="{BB962C8B-B14F-4D97-AF65-F5344CB8AC3E}">
        <p14:creationId xmlns:p14="http://schemas.microsoft.com/office/powerpoint/2010/main" val="35284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BBD4B-8A9E-1F4D-C8F3-2386A1D2D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EACC2-E8E5-F956-D6D3-F2E47D38300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66/120</a:t>
            </a:r>
          </a:p>
        </p:txBody>
      </p:sp>
    </p:spTree>
    <p:extLst>
      <p:ext uri="{BB962C8B-B14F-4D97-AF65-F5344CB8AC3E}">
        <p14:creationId xmlns:p14="http://schemas.microsoft.com/office/powerpoint/2010/main" val="122843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77882-3768-7CE0-6941-9559E66EB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1EFDB-03A7-FE18-D02A-7245AC8552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21/111</a:t>
            </a:r>
          </a:p>
        </p:txBody>
      </p:sp>
    </p:spTree>
    <p:extLst>
      <p:ext uri="{BB962C8B-B14F-4D97-AF65-F5344CB8AC3E}">
        <p14:creationId xmlns:p14="http://schemas.microsoft.com/office/powerpoint/2010/main" val="4981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2D645-FA2E-5A66-1949-1E0F5E7FA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333228-093D-BFFA-0341-526D013959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74/120</a:t>
            </a:r>
          </a:p>
        </p:txBody>
      </p:sp>
    </p:spTree>
    <p:extLst>
      <p:ext uri="{BB962C8B-B14F-4D97-AF65-F5344CB8AC3E}">
        <p14:creationId xmlns:p14="http://schemas.microsoft.com/office/powerpoint/2010/main" val="18117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C2796-6EBC-03E8-FCFF-DF6099682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88FA1-5BAE-5FC3-F051-304A4273E8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79/120</a:t>
            </a:r>
          </a:p>
        </p:txBody>
      </p:sp>
    </p:spTree>
    <p:extLst>
      <p:ext uri="{BB962C8B-B14F-4D97-AF65-F5344CB8AC3E}">
        <p14:creationId xmlns:p14="http://schemas.microsoft.com/office/powerpoint/2010/main" val="20091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8D938-3C55-B934-0EB8-227FC85F0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D27DB1-8F83-9DF4-2B43-B86417315D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84/120</a:t>
            </a:r>
          </a:p>
        </p:txBody>
      </p:sp>
    </p:spTree>
    <p:extLst>
      <p:ext uri="{BB962C8B-B14F-4D97-AF65-F5344CB8AC3E}">
        <p14:creationId xmlns:p14="http://schemas.microsoft.com/office/powerpoint/2010/main" val="427972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98619F-89B2-A60B-D0F7-6AF1E31DF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6D47EE-A1F5-8B94-DDF1-95D5D2375C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89/120</a:t>
            </a:r>
          </a:p>
        </p:txBody>
      </p:sp>
    </p:spTree>
    <p:extLst>
      <p:ext uri="{BB962C8B-B14F-4D97-AF65-F5344CB8AC3E}">
        <p14:creationId xmlns:p14="http://schemas.microsoft.com/office/powerpoint/2010/main" val="213702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56C49-B7EF-E58A-1615-780E7707F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058E23-1BAC-4EFD-7C0D-2321BB818D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90/120</a:t>
            </a:r>
          </a:p>
        </p:txBody>
      </p:sp>
    </p:spTree>
    <p:extLst>
      <p:ext uri="{BB962C8B-B14F-4D97-AF65-F5344CB8AC3E}">
        <p14:creationId xmlns:p14="http://schemas.microsoft.com/office/powerpoint/2010/main" val="17427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55B85-D13B-C754-7D19-534697344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681B8C-FD22-C577-1593-5180E22AE8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105/120</a:t>
            </a:r>
          </a:p>
        </p:txBody>
      </p:sp>
    </p:spTree>
    <p:extLst>
      <p:ext uri="{BB962C8B-B14F-4D97-AF65-F5344CB8AC3E}">
        <p14:creationId xmlns:p14="http://schemas.microsoft.com/office/powerpoint/2010/main" val="542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FB9774-F4D4-8982-028F-FC42DC02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81461A-A01C-3EA1-A19C-46E3B9590B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109/120</a:t>
            </a:r>
          </a:p>
        </p:txBody>
      </p:sp>
    </p:spTree>
    <p:extLst>
      <p:ext uri="{BB962C8B-B14F-4D97-AF65-F5344CB8AC3E}">
        <p14:creationId xmlns:p14="http://schemas.microsoft.com/office/powerpoint/2010/main" val="159622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4C61D-F049-25C1-7A12-C0DEB551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497F01-6101-F8CD-5D34-B6DE9A0719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110/120</a:t>
            </a:r>
          </a:p>
        </p:txBody>
      </p:sp>
    </p:spTree>
    <p:extLst>
      <p:ext uri="{BB962C8B-B14F-4D97-AF65-F5344CB8AC3E}">
        <p14:creationId xmlns:p14="http://schemas.microsoft.com/office/powerpoint/2010/main" val="27732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084E17-B6E7-B355-92CB-1797CE457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F92BE4-6571-9F5B-3F11-4874CBF5440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112/120</a:t>
            </a:r>
          </a:p>
        </p:txBody>
      </p:sp>
    </p:spTree>
    <p:extLst>
      <p:ext uri="{BB962C8B-B14F-4D97-AF65-F5344CB8AC3E}">
        <p14:creationId xmlns:p14="http://schemas.microsoft.com/office/powerpoint/2010/main" val="6348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39FDE4-91E3-8125-1AB2-948974C98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CDA49-98D4-634E-3C35-299A508520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116/120</a:t>
            </a:r>
          </a:p>
        </p:txBody>
      </p:sp>
    </p:spTree>
    <p:extLst>
      <p:ext uri="{BB962C8B-B14F-4D97-AF65-F5344CB8AC3E}">
        <p14:creationId xmlns:p14="http://schemas.microsoft.com/office/powerpoint/2010/main" val="4973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5B789-0074-A2F2-FCB0-000C37CBB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1ACA6B-C299-5AEA-29F4-EE3367918A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23/111</a:t>
            </a:r>
          </a:p>
        </p:txBody>
      </p:sp>
    </p:spTree>
    <p:extLst>
      <p:ext uri="{BB962C8B-B14F-4D97-AF65-F5344CB8AC3E}">
        <p14:creationId xmlns:p14="http://schemas.microsoft.com/office/powerpoint/2010/main" val="14815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25</TotalTime>
  <Words>621</Words>
  <Application>Microsoft Office PowerPoint</Application>
  <PresentationFormat>Widescreen</PresentationFormat>
  <Paragraphs>266</Paragraphs>
  <Slides>89</Slides>
  <Notes>88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Bookman Old Style</vt:lpstr>
      <vt:lpstr>Arial</vt:lpstr>
      <vt:lpstr>Rockwell</vt:lpstr>
      <vt:lpstr>Calibri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6</cp:revision>
  <dcterms:created xsi:type="dcterms:W3CDTF">2022-10-18T14:57:20Z</dcterms:created>
  <dcterms:modified xsi:type="dcterms:W3CDTF">2022-11-02T00:30:16Z</dcterms:modified>
</cp:coreProperties>
</file>