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1"/>
  </p:notesMasterIdLst>
  <p:sldIdLst>
    <p:sldId id="374" r:id="rId2"/>
    <p:sldId id="373" r:id="rId3"/>
    <p:sldId id="372" r:id="rId4"/>
    <p:sldId id="371" r:id="rId5"/>
    <p:sldId id="370" r:id="rId6"/>
    <p:sldId id="369" r:id="rId7"/>
    <p:sldId id="368" r:id="rId8"/>
    <p:sldId id="367" r:id="rId9"/>
    <p:sldId id="366" r:id="rId10"/>
    <p:sldId id="365" r:id="rId11"/>
    <p:sldId id="364" r:id="rId12"/>
    <p:sldId id="363" r:id="rId13"/>
    <p:sldId id="362" r:id="rId14"/>
    <p:sldId id="361" r:id="rId15"/>
    <p:sldId id="360" r:id="rId16"/>
    <p:sldId id="359" r:id="rId17"/>
    <p:sldId id="358" r:id="rId18"/>
    <p:sldId id="357" r:id="rId19"/>
    <p:sldId id="356" r:id="rId20"/>
    <p:sldId id="355" r:id="rId21"/>
    <p:sldId id="354" r:id="rId22"/>
    <p:sldId id="353" r:id="rId23"/>
    <p:sldId id="352" r:id="rId24"/>
    <p:sldId id="351" r:id="rId25"/>
    <p:sldId id="350" r:id="rId26"/>
    <p:sldId id="349" r:id="rId27"/>
    <p:sldId id="348" r:id="rId28"/>
    <p:sldId id="347" r:id="rId29"/>
    <p:sldId id="346" r:id="rId30"/>
    <p:sldId id="345" r:id="rId31"/>
    <p:sldId id="344" r:id="rId32"/>
    <p:sldId id="343" r:id="rId33"/>
    <p:sldId id="342" r:id="rId34"/>
    <p:sldId id="341" r:id="rId35"/>
    <p:sldId id="340" r:id="rId36"/>
    <p:sldId id="339" r:id="rId37"/>
    <p:sldId id="338" r:id="rId38"/>
    <p:sldId id="337" r:id="rId39"/>
    <p:sldId id="336" r:id="rId40"/>
    <p:sldId id="335" r:id="rId41"/>
    <p:sldId id="334" r:id="rId42"/>
    <p:sldId id="333" r:id="rId43"/>
    <p:sldId id="332" r:id="rId44"/>
    <p:sldId id="331" r:id="rId45"/>
    <p:sldId id="330" r:id="rId46"/>
    <p:sldId id="329" r:id="rId47"/>
    <p:sldId id="328" r:id="rId48"/>
    <p:sldId id="327" r:id="rId49"/>
    <p:sldId id="326" r:id="rId50"/>
    <p:sldId id="325" r:id="rId51"/>
    <p:sldId id="324" r:id="rId52"/>
    <p:sldId id="323" r:id="rId53"/>
    <p:sldId id="322" r:id="rId54"/>
    <p:sldId id="321" r:id="rId55"/>
    <p:sldId id="320" r:id="rId56"/>
    <p:sldId id="319" r:id="rId57"/>
    <p:sldId id="318" r:id="rId58"/>
    <p:sldId id="317" r:id="rId59"/>
    <p:sldId id="316" r:id="rId60"/>
    <p:sldId id="315" r:id="rId61"/>
    <p:sldId id="314" r:id="rId62"/>
    <p:sldId id="313" r:id="rId63"/>
    <p:sldId id="312" r:id="rId64"/>
    <p:sldId id="311" r:id="rId65"/>
    <p:sldId id="310" r:id="rId66"/>
    <p:sldId id="309" r:id="rId67"/>
    <p:sldId id="308" r:id="rId68"/>
    <p:sldId id="307" r:id="rId69"/>
    <p:sldId id="306" r:id="rId70"/>
    <p:sldId id="305" r:id="rId71"/>
    <p:sldId id="304" r:id="rId72"/>
    <p:sldId id="303" r:id="rId73"/>
    <p:sldId id="302" r:id="rId74"/>
    <p:sldId id="301" r:id="rId75"/>
    <p:sldId id="300" r:id="rId76"/>
    <p:sldId id="299" r:id="rId77"/>
    <p:sldId id="298" r:id="rId78"/>
    <p:sldId id="297" r:id="rId79"/>
    <p:sldId id="296" r:id="rId80"/>
    <p:sldId id="295" r:id="rId81"/>
    <p:sldId id="294" r:id="rId82"/>
    <p:sldId id="293" r:id="rId83"/>
    <p:sldId id="292" r:id="rId84"/>
    <p:sldId id="291" r:id="rId85"/>
    <p:sldId id="290" r:id="rId86"/>
    <p:sldId id="289" r:id="rId87"/>
    <p:sldId id="288" r:id="rId88"/>
    <p:sldId id="287" r:id="rId89"/>
    <p:sldId id="286" r:id="rId90"/>
    <p:sldId id="285" r:id="rId91"/>
    <p:sldId id="284" r:id="rId92"/>
    <p:sldId id="283" r:id="rId93"/>
    <p:sldId id="282" r:id="rId94"/>
    <p:sldId id="281" r:id="rId95"/>
    <p:sldId id="280" r:id="rId96"/>
    <p:sldId id="279" r:id="rId97"/>
    <p:sldId id="278" r:id="rId98"/>
    <p:sldId id="277" r:id="rId99"/>
    <p:sldId id="276" r:id="rId100"/>
    <p:sldId id="275" r:id="rId101"/>
    <p:sldId id="274" r:id="rId102"/>
    <p:sldId id="273" r:id="rId103"/>
    <p:sldId id="272" r:id="rId104"/>
    <p:sldId id="271" r:id="rId105"/>
    <p:sldId id="270" r:id="rId106"/>
    <p:sldId id="269" r:id="rId107"/>
    <p:sldId id="268" r:id="rId108"/>
    <p:sldId id="267" r:id="rId109"/>
    <p:sldId id="266" r:id="rId110"/>
    <p:sldId id="265" r:id="rId111"/>
    <p:sldId id="264" r:id="rId112"/>
    <p:sldId id="263" r:id="rId113"/>
    <p:sldId id="262" r:id="rId114"/>
    <p:sldId id="261" r:id="rId115"/>
    <p:sldId id="260" r:id="rId116"/>
    <p:sldId id="259" r:id="rId117"/>
    <p:sldId id="258" r:id="rId118"/>
    <p:sldId id="257" r:id="rId119"/>
    <p:sldId id="256" r:id="rId120"/>
  </p:sldIdLst>
  <p:sldSz cx="12192000" cy="6858000"/>
  <p:notesSz cx="6858000" cy="9144000"/>
  <p:embeddedFontLst>
    <p:embeddedFont>
      <p:font typeface="Calibri" panose="020F0502020204030204" pitchFamily="34" charset="0"/>
      <p:regular r:id="rId122"/>
      <p:bold r:id="rId123"/>
      <p:italic r:id="rId124"/>
      <p:boldItalic r:id="rId125"/>
    </p:embeddedFont>
    <p:embeddedFont>
      <p:font typeface="Calibri Light" panose="020F0302020204030204" pitchFamily="34" charset="0"/>
      <p:regular r:id="rId126"/>
      <p:italic r:id="rId1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3.fntdata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EFF6-FCE9-4A90-AF2D-00EDEE4D1546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74A4D-91A3-444B-AC01-4743777DE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zche327_poster.jpg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1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tchou28_poster.jpg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580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achan735_poster.jpg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4162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acammy2_poster.jpg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2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abuneeva_poster.jpg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595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abhat47_poster.jpg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690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abest43_poster.jpg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836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abarkel_poster.jpg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45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abaragan_poster.jpg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2291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abalaku3_poster.jpg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951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abaig57_poster.jpg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060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ababra_poster.jpg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3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tcarere_poster.jpg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158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aasimmuh_poster.jpg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3488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aamar8_poster.jpg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222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aaltinog_poster.jpg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915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aali582_poster.jpg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7547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aakilan2_poster.jpg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3154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aahme488_poster.jpg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2317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aadtani_poster.jpg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585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aadesol_poster.jpg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047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aaboradw_poster.jpg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6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tbajwa5_poster.jpg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6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taguiar_poster.jpg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9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61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schhina2_poster.jpg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84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scharl42_poster.jpg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15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scao232_poster.jpg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8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scai87_poster.jpg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19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sbubish_poster.jpg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1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zboszorm_poster.jpg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sbhuvana_poster.jpg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4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sbarkho2_poster.jpg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41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salimor_poster.jpg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88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sali647_poster.jpg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1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sagarw49_poster.jpg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55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sabdirah_poster.jpg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39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rcastel8_poster.jpg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638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rbutt23_poster.jpg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rbremne2_poster.jpg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28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rbhanda8_poster.jpg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1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zboriyaw_poster.jpg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4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4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ramir2_poster.jpg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721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ralashqa_poster.jpg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13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racosta_poster.jpg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2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qandani_poster.jpg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pcai9_poster.jpg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91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pbarati_poster.jpg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12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ocapirch_poster.jpg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57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obrennin_poster.jpg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33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oadedej2_poster.jpg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zali84_poster.jpg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8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nchoi28_poster.jpg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3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nabenste_poster.jpg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63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nabdool_poster.jpg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30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mchen826_poster.jpg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85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mcarmi3_poster.jpg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21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mcanakis_poster.jpg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45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mbright2_poster.jpg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032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mbranov2_poster.jpg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620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mbeckner_poster.jpg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888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mbard3_poster.jpg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7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yche3543_poster.jpg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990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mbaldocc_poster.jpg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1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mamir45_poster.jpg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792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malvi22_poster.jpg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57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mali449_poster.jpg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79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malesai_poster.jpg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334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laqeel_poster.jpg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66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kchen725_poster.jpg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795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kau54_poster.jpg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560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kalamad_poster.jpg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0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jche2536_poster.jpg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8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yalhussa_poster.jpg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174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jche2492_poster.jpg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03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jcharet5_poster.jpg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49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jchan979_poster.jpg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6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jcassar2_poster.jpg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77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jcapocc_poster.jpg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326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jburian_poster.jpg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765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jbenlol2_poster.jpg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561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jbajaj4_poster.jpg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429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jalter8_poster.jpg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05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ichidam_poster.jpg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0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xbai229_poster.jpg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348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ibarkin_poster.jpg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269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hche53_poster.jpg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088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hche28_poster.jpg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209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hbelcher_poster.jpg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26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gbaumgar_poster.jpg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40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gachonuj_poster.jpg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81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fcarter4_poster.jpg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738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farshad4_poster.jpg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89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fabbasi3_poster.jpg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850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echu48_poster.jpg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wabuzai_poster.jpg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573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echeun82_poster.jpg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4013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echeng72_poster.jpg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1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echen286_poster.jpg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353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eatekha_poster.jpg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446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eanis_poster.jpg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9816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eallimon_poster.jpg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71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ealkhali_poster.jpg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dboughn_poster.jpg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051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dbernazi_poster.jpg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266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dahmed42_poster.jpg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2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varora33_poster.jpg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98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dadams46_poster.jpg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09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cchipman_poster.jpg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12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cchin57_poster.jpg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405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ccheu297_poster.jpg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338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cbudiatm_poster.jpg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957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canolief_poster.jpg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1217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bbytens_poster.jpg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9130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bbrow28_poster.jpg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22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acharant_poster.jpg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195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achandol_poster.jpg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74A4D-91A3-444B-AC01-4743777DE97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1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1C06-6091-A0B6-C576-CF857E90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8C357-8688-7545-6A24-514C0BA0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42D8D-07C7-EDC2-53BA-06E11F53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AA6F-475E-D0CE-B617-7C46F257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71B7F-AE47-21DC-3308-837EFFEB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4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1F64-0DF0-BF0A-2E09-0AE80176E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4BE5A6-E939-4CC5-17E6-F072B9795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D7C22-F632-72C7-9819-9098061D2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36B91-8E4C-5857-B399-6DDE5826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7AB4-D80F-A784-1C1C-ECDB6BBE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82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433F6-9D00-3446-9344-F66E9885C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CBFA9-E64A-8EB5-A318-4ECC1F35E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BDA5-CBC6-49B6-51C3-912A7940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695-B651-CB87-5862-10220DFD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48D65-1229-61A0-4234-6F8C113E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ADB9-BC0E-6D81-78BC-10D9AE0B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9AEA8-73D5-428B-EE11-A805F367E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7C37-B1C1-34FE-4BF9-FA9EB5EC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C9F93-CB9B-C734-2A05-B0D64DAD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2B4E2-CD60-276A-0B7E-EAA9F579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7E71-A5C0-793E-750F-6EC4AC43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DBDCC-101B-9283-23D1-E402D169D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5E6FD-4D75-E984-DFEB-3D47307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DF51-5085-2CBF-686C-3324FD83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0B19C-4E9E-77E8-739F-81199401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DE088-3C95-299D-9B5F-82D5581E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80002-8F7D-CAA1-0774-3ACDE66DBA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35CEF-2E0E-CE97-FACD-4B5006B25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C28AF-D584-DBE4-E7F8-75231F34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20936-1291-7CE3-699A-D4123EBE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51966-2995-2D70-28D2-3DEB4EE8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C91-CB5E-B5D4-7004-940A799A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316A5-D01F-6822-CFFD-C870FD6C9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4CD34-AEA8-81EF-F2B7-366ABD878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71AC4-AA1B-C8D3-283F-1276D907C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06FDD-8FAC-283F-5061-843E43CAB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0ACC1-69EF-B246-047E-5B8F4843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CC69B7-822C-83D2-B0CA-1ACF8497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191CF-64C7-AEC3-F979-D0D364ED8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0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B12B-B32A-3F1B-1770-FE0036D7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523F43-1424-DBC9-F356-A8412833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A555-B9A9-71F4-C040-D650CC8A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9C3B7-5BB2-0A5F-2F3F-8D9C697C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3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19169-F771-E74E-4118-242E472C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DD2B4-972E-501D-5F89-71FC31A0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39D92-46BA-96F2-F1D4-2543B328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6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74999-4FE2-DC7A-86FA-DB430281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3C658-2A8C-3465-33AD-B6FE875A8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AFED6-6D27-DE4A-29E8-48BD16A21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BFABD-C595-ECC4-C49F-D51EC0EB0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4940A-F91E-C4B6-0EE4-8314A79F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6DA79-2B8D-2418-FD8A-5EA969AF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0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3034-AFD6-9169-2A6F-4C54F9A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78395-1889-E525-81A3-9116B8CFD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5C744-5136-E2AD-D1DA-21B8FC5BD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0841D-CDFA-9E27-6DC8-1EA93ACB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80FAC-C84D-EDFA-C3BF-89906E9D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8A572-832D-248B-DE04-8D7300DB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D3A3A-1CEC-B394-4F8D-081016FCC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48E01-28E5-0472-0742-99E61D3AA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A44E0-6A1F-8F4C-BE66-873A6D7EBF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F03A-F39C-4D84-A79C-57F680AB1C8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2A0B1-7E99-DC14-EF43-9CFE1C210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E3CB5-E8B8-F5B5-0CE3-BE03F6E68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0217-1852-499F-88E9-D1DA1E7C1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9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1EF08-FFD0-486E-16A0-603F33AB588E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</a:p>
        </p:txBody>
      </p:sp>
    </p:spTree>
    <p:extLst>
      <p:ext uri="{BB962C8B-B14F-4D97-AF65-F5344CB8AC3E}">
        <p14:creationId xmlns:p14="http://schemas.microsoft.com/office/powerpoint/2010/main" val="202917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22B7E1-C64B-C7A5-6185-5C34C16DD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A5F7C-FEF2-8DE9-70A9-C2C9417ED2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10/118</a:t>
            </a:r>
          </a:p>
        </p:txBody>
      </p:sp>
    </p:spTree>
    <p:extLst>
      <p:ext uri="{BB962C8B-B14F-4D97-AF65-F5344CB8AC3E}">
        <p14:creationId xmlns:p14="http://schemas.microsoft.com/office/powerpoint/2010/main" val="258080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708C2-9ABC-C39B-BE8E-761EF37A0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04" y="0"/>
            <a:ext cx="44447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8EDE2-F7C2-6C7E-9336-F6F6EBCE89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100/118</a:t>
            </a:r>
          </a:p>
        </p:txBody>
      </p:sp>
    </p:spTree>
    <p:extLst>
      <p:ext uri="{BB962C8B-B14F-4D97-AF65-F5344CB8AC3E}">
        <p14:creationId xmlns:p14="http://schemas.microsoft.com/office/powerpoint/2010/main" val="97131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A1FAF8-84CC-65B1-6554-FA5BE4EA7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AE3745-E453-5D01-9922-BBBF092C35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101/118</a:t>
            </a:r>
          </a:p>
        </p:txBody>
      </p:sp>
    </p:spTree>
    <p:extLst>
      <p:ext uri="{BB962C8B-B14F-4D97-AF65-F5344CB8AC3E}">
        <p14:creationId xmlns:p14="http://schemas.microsoft.com/office/powerpoint/2010/main" val="81897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81FF1-6D1C-C18D-3C0B-C58928E82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45823-CEF2-577F-A67A-9D1D89195B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102/118</a:t>
            </a:r>
          </a:p>
        </p:txBody>
      </p:sp>
    </p:spTree>
    <p:extLst>
      <p:ext uri="{BB962C8B-B14F-4D97-AF65-F5344CB8AC3E}">
        <p14:creationId xmlns:p14="http://schemas.microsoft.com/office/powerpoint/2010/main" val="252100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5B2E5-3E51-5428-33F4-E115B1C31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4CF59-BA30-1A75-F9B9-6978CC607A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103/118</a:t>
            </a:r>
          </a:p>
        </p:txBody>
      </p:sp>
    </p:spTree>
    <p:extLst>
      <p:ext uri="{BB962C8B-B14F-4D97-AF65-F5344CB8AC3E}">
        <p14:creationId xmlns:p14="http://schemas.microsoft.com/office/powerpoint/2010/main" val="232078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A529D-918C-19E8-75F4-889417BAB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563E4-3563-2673-A44B-9EBC100FF0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104/118</a:t>
            </a:r>
          </a:p>
        </p:txBody>
      </p:sp>
    </p:spTree>
    <p:extLst>
      <p:ext uri="{BB962C8B-B14F-4D97-AF65-F5344CB8AC3E}">
        <p14:creationId xmlns:p14="http://schemas.microsoft.com/office/powerpoint/2010/main" val="7725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A5D18-6919-3E41-AF04-E0D4ECF97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4D179-3AE0-BF9A-3932-9ACA45F83B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105/118</a:t>
            </a:r>
          </a:p>
        </p:txBody>
      </p:sp>
    </p:spTree>
    <p:extLst>
      <p:ext uri="{BB962C8B-B14F-4D97-AF65-F5344CB8AC3E}">
        <p14:creationId xmlns:p14="http://schemas.microsoft.com/office/powerpoint/2010/main" val="212841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E1EC2-894D-321C-2834-D263FF7B1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7FF71-C25E-A74C-28E5-D263E4E5D9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106/118</a:t>
            </a:r>
          </a:p>
        </p:txBody>
      </p:sp>
    </p:spTree>
    <p:extLst>
      <p:ext uri="{BB962C8B-B14F-4D97-AF65-F5344CB8AC3E}">
        <p14:creationId xmlns:p14="http://schemas.microsoft.com/office/powerpoint/2010/main" val="205597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830BF-B749-B264-AC9C-9C9D197A8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9AF587-894A-5359-98AE-B4ECD5C69E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107/118</a:t>
            </a:r>
          </a:p>
        </p:txBody>
      </p:sp>
    </p:spTree>
    <p:extLst>
      <p:ext uri="{BB962C8B-B14F-4D97-AF65-F5344CB8AC3E}">
        <p14:creationId xmlns:p14="http://schemas.microsoft.com/office/powerpoint/2010/main" val="54891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3D670-CA90-825B-890D-CA0E2524A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BECF66-CBE3-D1DE-5902-311FB5FA5C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108/118</a:t>
            </a:r>
          </a:p>
        </p:txBody>
      </p:sp>
    </p:spTree>
    <p:extLst>
      <p:ext uri="{BB962C8B-B14F-4D97-AF65-F5344CB8AC3E}">
        <p14:creationId xmlns:p14="http://schemas.microsoft.com/office/powerpoint/2010/main" val="312612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51E5A-B255-5CD3-3335-4845DB47D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F3A54-84FC-A724-C8FB-03E41421C2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109/118</a:t>
            </a:r>
          </a:p>
        </p:txBody>
      </p:sp>
    </p:spTree>
    <p:extLst>
      <p:ext uri="{BB962C8B-B14F-4D97-AF65-F5344CB8AC3E}">
        <p14:creationId xmlns:p14="http://schemas.microsoft.com/office/powerpoint/2010/main" val="427062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C0F8F-2093-9E7E-81BF-A0B886E46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B2D748-DDEF-99F5-6DF4-416E2A5CEE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11/118</a:t>
            </a:r>
          </a:p>
        </p:txBody>
      </p:sp>
    </p:spTree>
    <p:extLst>
      <p:ext uri="{BB962C8B-B14F-4D97-AF65-F5344CB8AC3E}">
        <p14:creationId xmlns:p14="http://schemas.microsoft.com/office/powerpoint/2010/main" val="206201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DF513-B1FB-2C81-2667-4E75F6031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DA044-6963-BDD7-5805-77DAB76EC3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110/118</a:t>
            </a:r>
          </a:p>
        </p:txBody>
      </p:sp>
    </p:spTree>
    <p:extLst>
      <p:ext uri="{BB962C8B-B14F-4D97-AF65-F5344CB8AC3E}">
        <p14:creationId xmlns:p14="http://schemas.microsoft.com/office/powerpoint/2010/main" val="324778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EB1C2-E8A5-BC50-0806-8365C4C1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0ADAA6-7526-DF91-8C52-3C6C5AAF30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111/118</a:t>
            </a:r>
          </a:p>
        </p:txBody>
      </p:sp>
    </p:spTree>
    <p:extLst>
      <p:ext uri="{BB962C8B-B14F-4D97-AF65-F5344CB8AC3E}">
        <p14:creationId xmlns:p14="http://schemas.microsoft.com/office/powerpoint/2010/main" val="2527771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E5406-FC1E-E709-D16C-D138D7F15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A6A5C-0A0F-90F9-AD43-2FC313CB2E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112/118</a:t>
            </a:r>
          </a:p>
        </p:txBody>
      </p:sp>
    </p:spTree>
    <p:extLst>
      <p:ext uri="{BB962C8B-B14F-4D97-AF65-F5344CB8AC3E}">
        <p14:creationId xmlns:p14="http://schemas.microsoft.com/office/powerpoint/2010/main" val="292313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FDD0CE-DB46-FC16-6808-F36A1B36A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910D9-084A-9585-CC15-714F86C805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113/118</a:t>
            </a:r>
          </a:p>
        </p:txBody>
      </p:sp>
    </p:spTree>
    <p:extLst>
      <p:ext uri="{BB962C8B-B14F-4D97-AF65-F5344CB8AC3E}">
        <p14:creationId xmlns:p14="http://schemas.microsoft.com/office/powerpoint/2010/main" val="1117215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7AF41-5089-2D46-AF9C-32D1DC4AE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683C2-D1CE-AD07-228A-986E38D036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114/118</a:t>
            </a:r>
          </a:p>
        </p:txBody>
      </p:sp>
    </p:spTree>
    <p:extLst>
      <p:ext uri="{BB962C8B-B14F-4D97-AF65-F5344CB8AC3E}">
        <p14:creationId xmlns:p14="http://schemas.microsoft.com/office/powerpoint/2010/main" val="125302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07CB1-A627-D9FB-1D84-139BC7A72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BFEB6B-9445-BD41-599A-2FC1499DD8C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115/118</a:t>
            </a:r>
          </a:p>
        </p:txBody>
      </p:sp>
    </p:spTree>
    <p:extLst>
      <p:ext uri="{BB962C8B-B14F-4D97-AF65-F5344CB8AC3E}">
        <p14:creationId xmlns:p14="http://schemas.microsoft.com/office/powerpoint/2010/main" val="36483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1FA1A-44EC-F58F-CE98-C1AA31FED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8EA13-574D-7BDA-81A8-3B0CFA70D6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116/118</a:t>
            </a:r>
          </a:p>
        </p:txBody>
      </p:sp>
    </p:spTree>
    <p:extLst>
      <p:ext uri="{BB962C8B-B14F-4D97-AF65-F5344CB8AC3E}">
        <p14:creationId xmlns:p14="http://schemas.microsoft.com/office/powerpoint/2010/main" val="341805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95298-E832-984A-57EB-6E946FCBD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9538D-35CB-0D32-6924-06E0A3039A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117/118</a:t>
            </a:r>
          </a:p>
        </p:txBody>
      </p:sp>
    </p:spTree>
    <p:extLst>
      <p:ext uri="{BB962C8B-B14F-4D97-AF65-F5344CB8AC3E}">
        <p14:creationId xmlns:p14="http://schemas.microsoft.com/office/powerpoint/2010/main" val="192278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C16FD7-74E5-538F-3B80-B20F8E8D9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9816B4-6389-81C8-9284-A58E6CD177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118/118</a:t>
            </a:r>
          </a:p>
        </p:txBody>
      </p:sp>
    </p:spTree>
    <p:extLst>
      <p:ext uri="{BB962C8B-B14F-4D97-AF65-F5344CB8AC3E}">
        <p14:creationId xmlns:p14="http://schemas.microsoft.com/office/powerpoint/2010/main" val="282447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7DA14-0B4B-9BDA-8D50-D97F09215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730FF-C399-E855-AA75-D76D0A9E33F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119/118</a:t>
            </a:r>
          </a:p>
        </p:txBody>
      </p:sp>
    </p:spTree>
    <p:extLst>
      <p:ext uri="{BB962C8B-B14F-4D97-AF65-F5344CB8AC3E}">
        <p14:creationId xmlns:p14="http://schemas.microsoft.com/office/powerpoint/2010/main" val="272571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39628-40BA-8362-B9B3-DD23F6CC5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D467B-6378-61E8-E3CC-502D5C0B4B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12/118</a:t>
            </a:r>
          </a:p>
        </p:txBody>
      </p:sp>
    </p:spTree>
    <p:extLst>
      <p:ext uri="{BB962C8B-B14F-4D97-AF65-F5344CB8AC3E}">
        <p14:creationId xmlns:p14="http://schemas.microsoft.com/office/powerpoint/2010/main" val="176676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3825C-7E5F-C839-CD47-7479B979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9E9D-E082-B1C7-CB34-B421810E77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13/118</a:t>
            </a:r>
          </a:p>
        </p:txBody>
      </p:sp>
    </p:spTree>
    <p:extLst>
      <p:ext uri="{BB962C8B-B14F-4D97-AF65-F5344CB8AC3E}">
        <p14:creationId xmlns:p14="http://schemas.microsoft.com/office/powerpoint/2010/main" val="137947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91EDA-D964-B5AA-E95C-0E62343A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8" y="0"/>
            <a:ext cx="112048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7D9EA-CC85-1A8E-B363-C45BB533B8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14/118</a:t>
            </a:r>
          </a:p>
        </p:txBody>
      </p:sp>
    </p:spTree>
    <p:extLst>
      <p:ext uri="{BB962C8B-B14F-4D97-AF65-F5344CB8AC3E}">
        <p14:creationId xmlns:p14="http://schemas.microsoft.com/office/powerpoint/2010/main" val="23482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D4A24-1E4F-A624-710D-068E661C2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5C74FD-5F6F-EC1F-0CC1-9BA975332E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15/118</a:t>
            </a:r>
          </a:p>
        </p:txBody>
      </p:sp>
    </p:spTree>
    <p:extLst>
      <p:ext uri="{BB962C8B-B14F-4D97-AF65-F5344CB8AC3E}">
        <p14:creationId xmlns:p14="http://schemas.microsoft.com/office/powerpoint/2010/main" val="375935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8BBCE-B916-F33A-1156-49F33F5B8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97F59-9C8D-882F-7F68-D5F920551F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16/118</a:t>
            </a:r>
          </a:p>
        </p:txBody>
      </p:sp>
    </p:spTree>
    <p:extLst>
      <p:ext uri="{BB962C8B-B14F-4D97-AF65-F5344CB8AC3E}">
        <p14:creationId xmlns:p14="http://schemas.microsoft.com/office/powerpoint/2010/main" val="259554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5533F-BC59-3C83-AE41-C5A4E326D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1DDFB-B51A-0B4F-823E-CE7942DD49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17/118</a:t>
            </a:r>
          </a:p>
        </p:txBody>
      </p:sp>
    </p:spTree>
    <p:extLst>
      <p:ext uri="{BB962C8B-B14F-4D97-AF65-F5344CB8AC3E}">
        <p14:creationId xmlns:p14="http://schemas.microsoft.com/office/powerpoint/2010/main" val="1058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20141A-6C63-23A4-AE2E-8A9BD8CA9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B419D0-D3DF-138D-B329-BBF3A84CDA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18/118</a:t>
            </a:r>
          </a:p>
        </p:txBody>
      </p:sp>
    </p:spTree>
    <p:extLst>
      <p:ext uri="{BB962C8B-B14F-4D97-AF65-F5344CB8AC3E}">
        <p14:creationId xmlns:p14="http://schemas.microsoft.com/office/powerpoint/2010/main" val="307760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ABAF0-D660-94FC-D60D-9656E8EE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CE4B3E-5638-6AA4-832E-215BF90994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19/118</a:t>
            </a:r>
          </a:p>
        </p:txBody>
      </p:sp>
    </p:spTree>
    <p:extLst>
      <p:ext uri="{BB962C8B-B14F-4D97-AF65-F5344CB8AC3E}">
        <p14:creationId xmlns:p14="http://schemas.microsoft.com/office/powerpoint/2010/main" val="17208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31D74-27FE-FE52-B6E1-0E4A5182B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55407C-056B-4A43-3F13-F48CDC54B2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2/118</a:t>
            </a:r>
          </a:p>
        </p:txBody>
      </p:sp>
    </p:spTree>
    <p:extLst>
      <p:ext uri="{BB962C8B-B14F-4D97-AF65-F5344CB8AC3E}">
        <p14:creationId xmlns:p14="http://schemas.microsoft.com/office/powerpoint/2010/main" val="109308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D46B7A-6918-D15A-8792-2F5414FFE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B445A7-D20F-5247-2F2D-4AF5014F5B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20/118</a:t>
            </a:r>
          </a:p>
        </p:txBody>
      </p:sp>
    </p:spTree>
    <p:extLst>
      <p:ext uri="{BB962C8B-B14F-4D97-AF65-F5344CB8AC3E}">
        <p14:creationId xmlns:p14="http://schemas.microsoft.com/office/powerpoint/2010/main" val="235328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C63A4-87D9-D904-6F33-893B1A062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0FA92-C582-DDCE-BDC3-1ADF8FA8BCF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21/118</a:t>
            </a:r>
          </a:p>
        </p:txBody>
      </p:sp>
    </p:spTree>
    <p:extLst>
      <p:ext uri="{BB962C8B-B14F-4D97-AF65-F5344CB8AC3E}">
        <p14:creationId xmlns:p14="http://schemas.microsoft.com/office/powerpoint/2010/main" val="260109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42BD0-9C24-18A9-D6CD-1A3CD58E8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BF09B-1A52-7606-BFD6-A8E563E2AF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22/118</a:t>
            </a:r>
          </a:p>
        </p:txBody>
      </p:sp>
    </p:spTree>
    <p:extLst>
      <p:ext uri="{BB962C8B-B14F-4D97-AF65-F5344CB8AC3E}">
        <p14:creationId xmlns:p14="http://schemas.microsoft.com/office/powerpoint/2010/main" val="361437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A75D53-99A4-5294-4622-AA0BF7B4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7B1575-EB1A-421F-2C93-7BBF5F4C024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23/118</a:t>
            </a:r>
          </a:p>
        </p:txBody>
      </p:sp>
    </p:spTree>
    <p:extLst>
      <p:ext uri="{BB962C8B-B14F-4D97-AF65-F5344CB8AC3E}">
        <p14:creationId xmlns:p14="http://schemas.microsoft.com/office/powerpoint/2010/main" val="328847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06DEA-AFA0-3899-B5D2-D8003CD86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E67572-6AEC-9D40-1CFF-FF00E95C29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24/118</a:t>
            </a:r>
          </a:p>
        </p:txBody>
      </p:sp>
    </p:spTree>
    <p:extLst>
      <p:ext uri="{BB962C8B-B14F-4D97-AF65-F5344CB8AC3E}">
        <p14:creationId xmlns:p14="http://schemas.microsoft.com/office/powerpoint/2010/main" val="226525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5E36A-74CA-2E19-0288-8F940BCB8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8CC3C-136F-46D2-2B56-F28756670F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25/118</a:t>
            </a:r>
          </a:p>
        </p:txBody>
      </p:sp>
    </p:spTree>
    <p:extLst>
      <p:ext uri="{BB962C8B-B14F-4D97-AF65-F5344CB8AC3E}">
        <p14:creationId xmlns:p14="http://schemas.microsoft.com/office/powerpoint/2010/main" val="4043109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5B680-B81A-9196-E41C-17DD20A8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2BF57-3B13-443A-F379-076F462D16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26/118</a:t>
            </a:r>
          </a:p>
        </p:txBody>
      </p:sp>
    </p:spTree>
    <p:extLst>
      <p:ext uri="{BB962C8B-B14F-4D97-AF65-F5344CB8AC3E}">
        <p14:creationId xmlns:p14="http://schemas.microsoft.com/office/powerpoint/2010/main" val="67940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83FCF-53D9-7DF0-A5F9-5D4FD3F35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33FDA1-6526-6D61-5A35-608680B4386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27/118</a:t>
            </a:r>
          </a:p>
        </p:txBody>
      </p:sp>
    </p:spTree>
    <p:extLst>
      <p:ext uri="{BB962C8B-B14F-4D97-AF65-F5344CB8AC3E}">
        <p14:creationId xmlns:p14="http://schemas.microsoft.com/office/powerpoint/2010/main" val="277750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79923-2B1B-F871-6D23-5941E9B5D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F4976-12E3-DC48-7F67-C17DE2768C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28/118</a:t>
            </a:r>
          </a:p>
        </p:txBody>
      </p:sp>
    </p:spTree>
    <p:extLst>
      <p:ext uri="{BB962C8B-B14F-4D97-AF65-F5344CB8AC3E}">
        <p14:creationId xmlns:p14="http://schemas.microsoft.com/office/powerpoint/2010/main" val="420439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AE589-7295-DCBC-597B-E26C968C9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A91DFC-036D-D4F0-1FD4-0A7AE3B6CF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29/118</a:t>
            </a:r>
          </a:p>
        </p:txBody>
      </p:sp>
    </p:spTree>
    <p:extLst>
      <p:ext uri="{BB962C8B-B14F-4D97-AF65-F5344CB8AC3E}">
        <p14:creationId xmlns:p14="http://schemas.microsoft.com/office/powerpoint/2010/main" val="300142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E80E5-8962-D615-003E-51628215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FB5F5D-2848-196C-A900-A225E8885E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3/118</a:t>
            </a:r>
          </a:p>
        </p:txBody>
      </p:sp>
    </p:spTree>
    <p:extLst>
      <p:ext uri="{BB962C8B-B14F-4D97-AF65-F5344CB8AC3E}">
        <p14:creationId xmlns:p14="http://schemas.microsoft.com/office/powerpoint/2010/main" val="200171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54042-F1B3-9161-147F-BABFB68E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7BE47-DF02-3083-4DC9-202B6ED15D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30/118</a:t>
            </a:r>
          </a:p>
        </p:txBody>
      </p:sp>
    </p:spTree>
    <p:extLst>
      <p:ext uri="{BB962C8B-B14F-4D97-AF65-F5344CB8AC3E}">
        <p14:creationId xmlns:p14="http://schemas.microsoft.com/office/powerpoint/2010/main" val="1573421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9EFA3-5284-BFA3-3EC1-C74CB5553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87CB3-3C99-EDFD-A32B-B6EFD4F82E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31/118</a:t>
            </a:r>
          </a:p>
        </p:txBody>
      </p:sp>
    </p:spTree>
    <p:extLst>
      <p:ext uri="{BB962C8B-B14F-4D97-AF65-F5344CB8AC3E}">
        <p14:creationId xmlns:p14="http://schemas.microsoft.com/office/powerpoint/2010/main" val="331270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7B296-8E8A-B422-35F2-ED5F5BC9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BB6700-AC5F-B0F2-5890-8FDA1B3846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32/118</a:t>
            </a:r>
          </a:p>
        </p:txBody>
      </p:sp>
    </p:spTree>
    <p:extLst>
      <p:ext uri="{BB962C8B-B14F-4D97-AF65-F5344CB8AC3E}">
        <p14:creationId xmlns:p14="http://schemas.microsoft.com/office/powerpoint/2010/main" val="55099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C01A7-767E-09C5-115C-6E8BC3F2B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39" y="0"/>
            <a:ext cx="3081723" cy="4762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C0DD5-5338-161F-E7BD-7B785A5CF9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33/118</a:t>
            </a:r>
          </a:p>
        </p:txBody>
      </p:sp>
    </p:spTree>
    <p:extLst>
      <p:ext uri="{BB962C8B-B14F-4D97-AF65-F5344CB8AC3E}">
        <p14:creationId xmlns:p14="http://schemas.microsoft.com/office/powerpoint/2010/main" val="379348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FAEC4-697C-F461-A363-BBAD74FF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B2C2D8-CDFE-52C5-4641-DB4A9EB67E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34/118</a:t>
            </a:r>
          </a:p>
        </p:txBody>
      </p:sp>
    </p:spTree>
    <p:extLst>
      <p:ext uri="{BB962C8B-B14F-4D97-AF65-F5344CB8AC3E}">
        <p14:creationId xmlns:p14="http://schemas.microsoft.com/office/powerpoint/2010/main" val="115068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A37C0-1F37-1F3C-9C44-69C01C381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5B232-FAA5-316F-2AD1-52EB82B1D9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35/118</a:t>
            </a:r>
          </a:p>
        </p:txBody>
      </p:sp>
    </p:spTree>
    <p:extLst>
      <p:ext uri="{BB962C8B-B14F-4D97-AF65-F5344CB8AC3E}">
        <p14:creationId xmlns:p14="http://schemas.microsoft.com/office/powerpoint/2010/main" val="216945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D28F5-C6C7-0A17-F058-7341F1D31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B5B7F-0E6C-F534-0E78-FC2717225B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36/118</a:t>
            </a:r>
          </a:p>
        </p:txBody>
      </p:sp>
    </p:spTree>
    <p:extLst>
      <p:ext uri="{BB962C8B-B14F-4D97-AF65-F5344CB8AC3E}">
        <p14:creationId xmlns:p14="http://schemas.microsoft.com/office/powerpoint/2010/main" val="40640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168E-9332-550B-167D-5C7234456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77DBF1-C756-49ED-3DC5-87E646999D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37/118</a:t>
            </a:r>
          </a:p>
        </p:txBody>
      </p:sp>
    </p:spTree>
    <p:extLst>
      <p:ext uri="{BB962C8B-B14F-4D97-AF65-F5344CB8AC3E}">
        <p14:creationId xmlns:p14="http://schemas.microsoft.com/office/powerpoint/2010/main" val="17848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6399D-0677-0415-DBE2-00E3EA6B8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CAFC8F-EB61-060D-C415-8F740BB4D3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38/118</a:t>
            </a:r>
          </a:p>
        </p:txBody>
      </p:sp>
    </p:spTree>
    <p:extLst>
      <p:ext uri="{BB962C8B-B14F-4D97-AF65-F5344CB8AC3E}">
        <p14:creationId xmlns:p14="http://schemas.microsoft.com/office/powerpoint/2010/main" val="120972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B3EEF-57CA-5511-04E3-303719B1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06FD75-7017-69B7-9C66-61D3EB2541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39/118</a:t>
            </a:r>
          </a:p>
        </p:txBody>
      </p:sp>
    </p:spTree>
    <p:extLst>
      <p:ext uri="{BB962C8B-B14F-4D97-AF65-F5344CB8AC3E}">
        <p14:creationId xmlns:p14="http://schemas.microsoft.com/office/powerpoint/2010/main" val="302937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0A197-4728-AA86-61A4-6145236F2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28F8D-45AB-B9DD-13E2-5FA2296D1E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4/118</a:t>
            </a:r>
          </a:p>
        </p:txBody>
      </p:sp>
    </p:spTree>
    <p:extLst>
      <p:ext uri="{BB962C8B-B14F-4D97-AF65-F5344CB8AC3E}">
        <p14:creationId xmlns:p14="http://schemas.microsoft.com/office/powerpoint/2010/main" val="29326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BECCD-020F-ADA6-91DB-4BEB7CB9D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7C563-CFCF-2D6E-7F5F-759B2E1C0D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40/118</a:t>
            </a:r>
          </a:p>
        </p:txBody>
      </p:sp>
    </p:spTree>
    <p:extLst>
      <p:ext uri="{BB962C8B-B14F-4D97-AF65-F5344CB8AC3E}">
        <p14:creationId xmlns:p14="http://schemas.microsoft.com/office/powerpoint/2010/main" val="409802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F2232-4663-DAB1-A794-3856C212B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DA6C1-0F3D-86FF-C566-2E55E37A37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41/118</a:t>
            </a:r>
          </a:p>
        </p:txBody>
      </p:sp>
    </p:spTree>
    <p:extLst>
      <p:ext uri="{BB962C8B-B14F-4D97-AF65-F5344CB8AC3E}">
        <p14:creationId xmlns:p14="http://schemas.microsoft.com/office/powerpoint/2010/main" val="360062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D5266-4C56-5302-AB95-3B71C9B60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D3EE8-C546-C592-C174-B6ED2E2A73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42/118</a:t>
            </a:r>
          </a:p>
        </p:txBody>
      </p:sp>
    </p:spTree>
    <p:extLst>
      <p:ext uri="{BB962C8B-B14F-4D97-AF65-F5344CB8AC3E}">
        <p14:creationId xmlns:p14="http://schemas.microsoft.com/office/powerpoint/2010/main" val="263923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0C4CB-B9A4-6967-4F9B-4D519F18A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A8876-8191-697C-A0C9-0C237EFD00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43/118</a:t>
            </a:r>
          </a:p>
        </p:txBody>
      </p:sp>
    </p:spTree>
    <p:extLst>
      <p:ext uri="{BB962C8B-B14F-4D97-AF65-F5344CB8AC3E}">
        <p14:creationId xmlns:p14="http://schemas.microsoft.com/office/powerpoint/2010/main" val="316564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E8AD8-085B-0607-A0E1-14C8BD32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68BFA-5302-5E23-5535-ADF7558AAA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44/118</a:t>
            </a:r>
          </a:p>
        </p:txBody>
      </p:sp>
    </p:spTree>
    <p:extLst>
      <p:ext uri="{BB962C8B-B14F-4D97-AF65-F5344CB8AC3E}">
        <p14:creationId xmlns:p14="http://schemas.microsoft.com/office/powerpoint/2010/main" val="15435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60C85-9C66-E2FB-F616-F7F89C93F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1BDA5-1D3A-F363-B4B5-A84DAD756FE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45/118</a:t>
            </a:r>
          </a:p>
        </p:txBody>
      </p:sp>
    </p:spTree>
    <p:extLst>
      <p:ext uri="{BB962C8B-B14F-4D97-AF65-F5344CB8AC3E}">
        <p14:creationId xmlns:p14="http://schemas.microsoft.com/office/powerpoint/2010/main" val="419081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26F3EE-05F7-D94A-45F2-5839F68D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5CCCFE-F79E-6E53-67D8-394721958D4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46/118</a:t>
            </a:r>
          </a:p>
        </p:txBody>
      </p:sp>
    </p:spTree>
    <p:extLst>
      <p:ext uri="{BB962C8B-B14F-4D97-AF65-F5344CB8AC3E}">
        <p14:creationId xmlns:p14="http://schemas.microsoft.com/office/powerpoint/2010/main" val="263913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DA3EF-6CBF-CBA0-BE0D-2B88F9130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C75C46-59E3-A3CA-4D3C-2A89CBFA15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47/118</a:t>
            </a:r>
          </a:p>
        </p:txBody>
      </p:sp>
    </p:spTree>
    <p:extLst>
      <p:ext uri="{BB962C8B-B14F-4D97-AF65-F5344CB8AC3E}">
        <p14:creationId xmlns:p14="http://schemas.microsoft.com/office/powerpoint/2010/main" val="384947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E8A41-7A4C-5856-C6E3-C5AAB50EA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5C962-D142-F8F9-6433-F82DB9D40C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48/118</a:t>
            </a:r>
          </a:p>
        </p:txBody>
      </p:sp>
    </p:spTree>
    <p:extLst>
      <p:ext uri="{BB962C8B-B14F-4D97-AF65-F5344CB8AC3E}">
        <p14:creationId xmlns:p14="http://schemas.microsoft.com/office/powerpoint/2010/main" val="2710573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E7478-CFC6-6E7B-3CD7-710434D81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3EEB1-EFA4-1B95-E98B-9DF4A2B31D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49/118</a:t>
            </a:r>
          </a:p>
        </p:txBody>
      </p:sp>
    </p:spTree>
    <p:extLst>
      <p:ext uri="{BB962C8B-B14F-4D97-AF65-F5344CB8AC3E}">
        <p14:creationId xmlns:p14="http://schemas.microsoft.com/office/powerpoint/2010/main" val="16027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66526-DAFE-0D88-5FEA-B11D22813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58748A-1B10-0D10-A184-5F244DD257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5/118</a:t>
            </a:r>
          </a:p>
        </p:txBody>
      </p:sp>
    </p:spTree>
    <p:extLst>
      <p:ext uri="{BB962C8B-B14F-4D97-AF65-F5344CB8AC3E}">
        <p14:creationId xmlns:p14="http://schemas.microsoft.com/office/powerpoint/2010/main" val="213867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64506-5AE3-9DD9-0215-ECB9AC187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7734F-6908-981D-2BC1-D8D0E2D7E3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50/118</a:t>
            </a:r>
          </a:p>
        </p:txBody>
      </p:sp>
    </p:spTree>
    <p:extLst>
      <p:ext uri="{BB962C8B-B14F-4D97-AF65-F5344CB8AC3E}">
        <p14:creationId xmlns:p14="http://schemas.microsoft.com/office/powerpoint/2010/main" val="402235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16D44-2F33-7B78-BE0D-96E132188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46F3AB-648C-AC70-6325-598C670CD8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51/118</a:t>
            </a:r>
          </a:p>
        </p:txBody>
      </p:sp>
    </p:spTree>
    <p:extLst>
      <p:ext uri="{BB962C8B-B14F-4D97-AF65-F5344CB8AC3E}">
        <p14:creationId xmlns:p14="http://schemas.microsoft.com/office/powerpoint/2010/main" val="12906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27FB2-5C6A-E440-6D6D-7D6A4E649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31E92-B0AA-A9A4-1A86-E8E345F17A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52/118</a:t>
            </a:r>
          </a:p>
        </p:txBody>
      </p:sp>
    </p:spTree>
    <p:extLst>
      <p:ext uri="{BB962C8B-B14F-4D97-AF65-F5344CB8AC3E}">
        <p14:creationId xmlns:p14="http://schemas.microsoft.com/office/powerpoint/2010/main" val="240943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507C6A-F1D5-3E2E-1525-51A6204D9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BF51C-0D60-AC79-9953-448FDEE90F4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53/118</a:t>
            </a:r>
          </a:p>
        </p:txBody>
      </p:sp>
    </p:spTree>
    <p:extLst>
      <p:ext uri="{BB962C8B-B14F-4D97-AF65-F5344CB8AC3E}">
        <p14:creationId xmlns:p14="http://schemas.microsoft.com/office/powerpoint/2010/main" val="1128757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21EA5-B619-EA3B-7740-B7FF2C07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A5344-635C-5B88-B2AB-508E8277AD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54/118</a:t>
            </a:r>
          </a:p>
        </p:txBody>
      </p:sp>
    </p:spTree>
    <p:extLst>
      <p:ext uri="{BB962C8B-B14F-4D97-AF65-F5344CB8AC3E}">
        <p14:creationId xmlns:p14="http://schemas.microsoft.com/office/powerpoint/2010/main" val="181841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B821B0-EFB1-F920-2863-988402032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FCBE8-80DC-B3F0-F3B2-3D39DA1A7E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55/118</a:t>
            </a:r>
          </a:p>
        </p:txBody>
      </p:sp>
    </p:spTree>
    <p:extLst>
      <p:ext uri="{BB962C8B-B14F-4D97-AF65-F5344CB8AC3E}">
        <p14:creationId xmlns:p14="http://schemas.microsoft.com/office/powerpoint/2010/main" val="427125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82EA3-C368-1BA5-9D03-0C4937EC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95" y="0"/>
            <a:ext cx="443301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9FBEE-A678-5C61-1509-4BF4F538F2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56/118</a:t>
            </a:r>
          </a:p>
        </p:txBody>
      </p:sp>
    </p:spTree>
    <p:extLst>
      <p:ext uri="{BB962C8B-B14F-4D97-AF65-F5344CB8AC3E}">
        <p14:creationId xmlns:p14="http://schemas.microsoft.com/office/powerpoint/2010/main" val="110436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83AE92-70F3-20EE-F303-F8458D17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281C6-7BF2-6F7F-587A-C38BF3C7F9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57/118</a:t>
            </a:r>
          </a:p>
        </p:txBody>
      </p:sp>
    </p:spTree>
    <p:extLst>
      <p:ext uri="{BB962C8B-B14F-4D97-AF65-F5344CB8AC3E}">
        <p14:creationId xmlns:p14="http://schemas.microsoft.com/office/powerpoint/2010/main" val="53683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ED55C-78D3-F98D-A67E-8CCD31238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BA1D0B-A325-6C70-B322-210354C791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58/118</a:t>
            </a:r>
          </a:p>
        </p:txBody>
      </p:sp>
    </p:spTree>
    <p:extLst>
      <p:ext uri="{BB962C8B-B14F-4D97-AF65-F5344CB8AC3E}">
        <p14:creationId xmlns:p14="http://schemas.microsoft.com/office/powerpoint/2010/main" val="68363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AEB3CB-729B-6BBC-092A-C450AC6C3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57AD3-913B-8910-B863-B6C3D3DA5D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59/118</a:t>
            </a:r>
          </a:p>
        </p:txBody>
      </p:sp>
    </p:spTree>
    <p:extLst>
      <p:ext uri="{BB962C8B-B14F-4D97-AF65-F5344CB8AC3E}">
        <p14:creationId xmlns:p14="http://schemas.microsoft.com/office/powerpoint/2010/main" val="168229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28E79-2A6F-B1F5-577E-4FB4C8164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62103-8757-5DCA-B7DF-6DE8254B827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6/118</a:t>
            </a:r>
          </a:p>
        </p:txBody>
      </p:sp>
    </p:spTree>
    <p:extLst>
      <p:ext uri="{BB962C8B-B14F-4D97-AF65-F5344CB8AC3E}">
        <p14:creationId xmlns:p14="http://schemas.microsoft.com/office/powerpoint/2010/main" val="78017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5B979-7703-BC33-3386-AC1E5928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7CFEA-DEF8-67B4-D9D1-F9B06C019A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60/118</a:t>
            </a:r>
          </a:p>
        </p:txBody>
      </p:sp>
    </p:spTree>
    <p:extLst>
      <p:ext uri="{BB962C8B-B14F-4D97-AF65-F5344CB8AC3E}">
        <p14:creationId xmlns:p14="http://schemas.microsoft.com/office/powerpoint/2010/main" val="377921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478EE-CB94-FE0F-78A8-F4AF2B13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F2DC7-9C14-E497-A416-1B27E3C083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61/118</a:t>
            </a:r>
          </a:p>
        </p:txBody>
      </p:sp>
    </p:spTree>
    <p:extLst>
      <p:ext uri="{BB962C8B-B14F-4D97-AF65-F5344CB8AC3E}">
        <p14:creationId xmlns:p14="http://schemas.microsoft.com/office/powerpoint/2010/main" val="283223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C9236-F88C-E6D8-0E6C-A8C7C0B21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D1981-E975-3F49-694E-0D434ADBAC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62/118</a:t>
            </a:r>
          </a:p>
        </p:txBody>
      </p:sp>
    </p:spTree>
    <p:extLst>
      <p:ext uri="{BB962C8B-B14F-4D97-AF65-F5344CB8AC3E}">
        <p14:creationId xmlns:p14="http://schemas.microsoft.com/office/powerpoint/2010/main" val="4575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3428B-B50C-DD05-7901-D60BB5E9A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65" y="0"/>
            <a:ext cx="43802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7D569A-F8B8-84E1-EFDE-B0EEC38CC1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63/118</a:t>
            </a:r>
          </a:p>
        </p:txBody>
      </p:sp>
    </p:spTree>
    <p:extLst>
      <p:ext uri="{BB962C8B-B14F-4D97-AF65-F5344CB8AC3E}">
        <p14:creationId xmlns:p14="http://schemas.microsoft.com/office/powerpoint/2010/main" val="77225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F1826-D7F8-64B0-5D8E-72ED4E671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FB3C0-CF0D-976B-3E9E-9D7995E27C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64/118</a:t>
            </a:r>
          </a:p>
        </p:txBody>
      </p:sp>
    </p:spTree>
    <p:extLst>
      <p:ext uri="{BB962C8B-B14F-4D97-AF65-F5344CB8AC3E}">
        <p14:creationId xmlns:p14="http://schemas.microsoft.com/office/powerpoint/2010/main" val="183902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C29A5-C0D7-D107-9F5B-38919B015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08C4D-0327-3FD6-568D-EF566B29D6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65/118</a:t>
            </a:r>
          </a:p>
        </p:txBody>
      </p:sp>
    </p:spTree>
    <p:extLst>
      <p:ext uri="{BB962C8B-B14F-4D97-AF65-F5344CB8AC3E}">
        <p14:creationId xmlns:p14="http://schemas.microsoft.com/office/powerpoint/2010/main" val="249718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7250-EE45-CF2A-8628-EAB667834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7BD3FC-608B-F731-ABCB-995B18B2EE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66/118</a:t>
            </a:r>
          </a:p>
        </p:txBody>
      </p:sp>
    </p:spTree>
    <p:extLst>
      <p:ext uri="{BB962C8B-B14F-4D97-AF65-F5344CB8AC3E}">
        <p14:creationId xmlns:p14="http://schemas.microsoft.com/office/powerpoint/2010/main" val="154157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CFA6D-DAD1-C56B-B84C-19DB388D3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AF832-7C4F-7A1B-ECBA-8E1C06492D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67/118</a:t>
            </a:r>
          </a:p>
        </p:txBody>
      </p:sp>
    </p:spTree>
    <p:extLst>
      <p:ext uri="{BB962C8B-B14F-4D97-AF65-F5344CB8AC3E}">
        <p14:creationId xmlns:p14="http://schemas.microsoft.com/office/powerpoint/2010/main" val="154019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9C81D-17FE-4BE9-18CD-9042EB761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69A7E-B5DE-1335-99DA-88C62FA9B7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68/118</a:t>
            </a:r>
          </a:p>
        </p:txBody>
      </p:sp>
    </p:spTree>
    <p:extLst>
      <p:ext uri="{BB962C8B-B14F-4D97-AF65-F5344CB8AC3E}">
        <p14:creationId xmlns:p14="http://schemas.microsoft.com/office/powerpoint/2010/main" val="284368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0E6E5-88F9-5D7F-3C4A-3E04B3101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3B1C4A-782A-D94A-64C4-3543978A91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69/118</a:t>
            </a:r>
          </a:p>
        </p:txBody>
      </p:sp>
    </p:spTree>
    <p:extLst>
      <p:ext uri="{BB962C8B-B14F-4D97-AF65-F5344CB8AC3E}">
        <p14:creationId xmlns:p14="http://schemas.microsoft.com/office/powerpoint/2010/main" val="23159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86A93B-3E8A-5F89-82EF-FDE5C173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8CD52F-B3DB-9600-9A24-CB6FDCBA08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7/118</a:t>
            </a:r>
          </a:p>
        </p:txBody>
      </p:sp>
    </p:spTree>
    <p:extLst>
      <p:ext uri="{BB962C8B-B14F-4D97-AF65-F5344CB8AC3E}">
        <p14:creationId xmlns:p14="http://schemas.microsoft.com/office/powerpoint/2010/main" val="337790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67D01-5645-1A4F-4D47-EFEE512C7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5463B-4F1D-B4D6-AFB5-9382BF481B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70/118</a:t>
            </a:r>
          </a:p>
        </p:txBody>
      </p:sp>
    </p:spTree>
    <p:extLst>
      <p:ext uri="{BB962C8B-B14F-4D97-AF65-F5344CB8AC3E}">
        <p14:creationId xmlns:p14="http://schemas.microsoft.com/office/powerpoint/2010/main" val="137855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F402A-3FD7-A0D3-571D-7F5F1EA62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AC596-C87D-874E-91C5-03667CF974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71/118</a:t>
            </a:r>
          </a:p>
        </p:txBody>
      </p:sp>
    </p:spTree>
    <p:extLst>
      <p:ext uri="{BB962C8B-B14F-4D97-AF65-F5344CB8AC3E}">
        <p14:creationId xmlns:p14="http://schemas.microsoft.com/office/powerpoint/2010/main" val="27938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85CC9-96E7-870E-19AA-0CA07C0C5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7BF78B-FD08-F91A-5B09-326F570A22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72/118</a:t>
            </a:r>
          </a:p>
        </p:txBody>
      </p:sp>
    </p:spTree>
    <p:extLst>
      <p:ext uri="{BB962C8B-B14F-4D97-AF65-F5344CB8AC3E}">
        <p14:creationId xmlns:p14="http://schemas.microsoft.com/office/powerpoint/2010/main" val="233570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EEA206-C947-1E90-4214-1A700B46D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594D4-A909-5FE3-95FB-0D331AD0A9D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73/118</a:t>
            </a:r>
          </a:p>
        </p:txBody>
      </p:sp>
    </p:spTree>
    <p:extLst>
      <p:ext uri="{BB962C8B-B14F-4D97-AF65-F5344CB8AC3E}">
        <p14:creationId xmlns:p14="http://schemas.microsoft.com/office/powerpoint/2010/main" val="281040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9D76C-832B-90E3-A678-80688AB3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20F77-7001-AAB3-9691-90440B5E2B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74/118</a:t>
            </a:r>
          </a:p>
        </p:txBody>
      </p:sp>
    </p:spTree>
    <p:extLst>
      <p:ext uri="{BB962C8B-B14F-4D97-AF65-F5344CB8AC3E}">
        <p14:creationId xmlns:p14="http://schemas.microsoft.com/office/powerpoint/2010/main" val="212730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642AD-9098-9AFF-66E8-C43E71277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05A03F-333B-1CCC-E09B-EF6451A70C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75/118</a:t>
            </a:r>
          </a:p>
        </p:txBody>
      </p:sp>
    </p:spTree>
    <p:extLst>
      <p:ext uri="{BB962C8B-B14F-4D97-AF65-F5344CB8AC3E}">
        <p14:creationId xmlns:p14="http://schemas.microsoft.com/office/powerpoint/2010/main" val="22333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B8D5B4-9328-5FAB-C385-9D229C6D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640B7-17B6-234D-DEB4-774D5E4E2B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76/118</a:t>
            </a:r>
          </a:p>
        </p:txBody>
      </p:sp>
    </p:spTree>
    <p:extLst>
      <p:ext uri="{BB962C8B-B14F-4D97-AF65-F5344CB8AC3E}">
        <p14:creationId xmlns:p14="http://schemas.microsoft.com/office/powerpoint/2010/main" val="187983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4ADF-2E0D-4D2D-6CEB-0338770E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EB27E-F32B-D68C-4E68-1EDBD9B598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77/118</a:t>
            </a:r>
          </a:p>
        </p:txBody>
      </p:sp>
    </p:spTree>
    <p:extLst>
      <p:ext uri="{BB962C8B-B14F-4D97-AF65-F5344CB8AC3E}">
        <p14:creationId xmlns:p14="http://schemas.microsoft.com/office/powerpoint/2010/main" val="427512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A3DFB-F4C6-E82A-0B92-18AAF5C6C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CC6F1-30CC-FC2C-EA8D-182D424B684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78/118</a:t>
            </a:r>
          </a:p>
        </p:txBody>
      </p:sp>
    </p:spTree>
    <p:extLst>
      <p:ext uri="{BB962C8B-B14F-4D97-AF65-F5344CB8AC3E}">
        <p14:creationId xmlns:p14="http://schemas.microsoft.com/office/powerpoint/2010/main" val="876247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07D2E-4A75-0917-F589-22A818FDC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D6501-CF44-CDCC-87EF-812A21767D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79/118</a:t>
            </a:r>
          </a:p>
        </p:txBody>
      </p:sp>
    </p:spTree>
    <p:extLst>
      <p:ext uri="{BB962C8B-B14F-4D97-AF65-F5344CB8AC3E}">
        <p14:creationId xmlns:p14="http://schemas.microsoft.com/office/powerpoint/2010/main" val="239299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1611B-4E35-FC60-1349-710131C3B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66C232-EDF2-0649-0629-C26563E64A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8/118</a:t>
            </a:r>
          </a:p>
        </p:txBody>
      </p:sp>
    </p:spTree>
    <p:extLst>
      <p:ext uri="{BB962C8B-B14F-4D97-AF65-F5344CB8AC3E}">
        <p14:creationId xmlns:p14="http://schemas.microsoft.com/office/powerpoint/2010/main" val="53457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76FAE-B71A-527E-202F-480A8715A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751F1-CDCD-4296-2788-879CFC50DE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80/118</a:t>
            </a:r>
          </a:p>
        </p:txBody>
      </p:sp>
    </p:spTree>
    <p:extLst>
      <p:ext uri="{BB962C8B-B14F-4D97-AF65-F5344CB8AC3E}">
        <p14:creationId xmlns:p14="http://schemas.microsoft.com/office/powerpoint/2010/main" val="427340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F53B7-C667-1C39-89BA-543DF3E10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4C791B-CC16-2F5A-1737-9372801864E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81/118</a:t>
            </a:r>
          </a:p>
        </p:txBody>
      </p:sp>
    </p:spTree>
    <p:extLst>
      <p:ext uri="{BB962C8B-B14F-4D97-AF65-F5344CB8AC3E}">
        <p14:creationId xmlns:p14="http://schemas.microsoft.com/office/powerpoint/2010/main" val="173102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D5DCA-5A55-58EA-DCE2-1AD7BE022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6DDAC-197D-75FF-0910-1E32E1C31BB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82/118</a:t>
            </a:r>
          </a:p>
        </p:txBody>
      </p:sp>
    </p:spTree>
    <p:extLst>
      <p:ext uri="{BB962C8B-B14F-4D97-AF65-F5344CB8AC3E}">
        <p14:creationId xmlns:p14="http://schemas.microsoft.com/office/powerpoint/2010/main" val="321659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2B99D-2613-7BDA-CE35-19960609F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55AAD9-BEEF-D4A4-6C67-9A333714B6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83/118</a:t>
            </a:r>
          </a:p>
        </p:txBody>
      </p:sp>
    </p:spTree>
    <p:extLst>
      <p:ext uri="{BB962C8B-B14F-4D97-AF65-F5344CB8AC3E}">
        <p14:creationId xmlns:p14="http://schemas.microsoft.com/office/powerpoint/2010/main" val="3526542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2E38A-3C2A-5249-4EA8-95C75AB3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026EF-BBD7-62F1-6493-4396AF7471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84/118</a:t>
            </a:r>
          </a:p>
        </p:txBody>
      </p:sp>
    </p:spTree>
    <p:extLst>
      <p:ext uri="{BB962C8B-B14F-4D97-AF65-F5344CB8AC3E}">
        <p14:creationId xmlns:p14="http://schemas.microsoft.com/office/powerpoint/2010/main" val="33876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9E59A-C109-554B-6953-616A54F1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7555A-7764-A2B6-FBD3-2C7DBA8B15C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85/118</a:t>
            </a:r>
          </a:p>
        </p:txBody>
      </p:sp>
    </p:spTree>
    <p:extLst>
      <p:ext uri="{BB962C8B-B14F-4D97-AF65-F5344CB8AC3E}">
        <p14:creationId xmlns:p14="http://schemas.microsoft.com/office/powerpoint/2010/main" val="158271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1EBFE-4245-2227-0BED-8BFBC237C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88F60-27F9-3A26-F3B0-7C078DEAEC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86/118</a:t>
            </a:r>
          </a:p>
        </p:txBody>
      </p:sp>
    </p:spTree>
    <p:extLst>
      <p:ext uri="{BB962C8B-B14F-4D97-AF65-F5344CB8AC3E}">
        <p14:creationId xmlns:p14="http://schemas.microsoft.com/office/powerpoint/2010/main" val="12024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9115C-0F9A-E9BB-8A92-9C82BBD14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7772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83000-25EF-0A7E-0FB5-E0FAA9B2FB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87/118</a:t>
            </a:r>
          </a:p>
        </p:txBody>
      </p:sp>
    </p:spTree>
    <p:extLst>
      <p:ext uri="{BB962C8B-B14F-4D97-AF65-F5344CB8AC3E}">
        <p14:creationId xmlns:p14="http://schemas.microsoft.com/office/powerpoint/2010/main" val="406184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D3655-9740-6CE4-0257-4EE32570C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413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54216-2CD7-CC89-3332-4414BB78CD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88/118</a:t>
            </a:r>
          </a:p>
        </p:txBody>
      </p:sp>
    </p:spTree>
    <p:extLst>
      <p:ext uri="{BB962C8B-B14F-4D97-AF65-F5344CB8AC3E}">
        <p14:creationId xmlns:p14="http://schemas.microsoft.com/office/powerpoint/2010/main" val="324420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9E8B2-D4C7-14C1-694C-7528D07B5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B23825-FD25-BAB3-8A65-15D3DBC6366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89/118</a:t>
            </a:r>
          </a:p>
        </p:txBody>
      </p:sp>
    </p:spTree>
    <p:extLst>
      <p:ext uri="{BB962C8B-B14F-4D97-AF65-F5344CB8AC3E}">
        <p14:creationId xmlns:p14="http://schemas.microsoft.com/office/powerpoint/2010/main" val="60478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E10AC-37EE-4CED-7EBA-7DCADDBD8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1A023-7C60-083F-734B-1704E1AB61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9/118</a:t>
            </a:r>
          </a:p>
        </p:txBody>
      </p:sp>
    </p:spTree>
    <p:extLst>
      <p:ext uri="{BB962C8B-B14F-4D97-AF65-F5344CB8AC3E}">
        <p14:creationId xmlns:p14="http://schemas.microsoft.com/office/powerpoint/2010/main" val="38767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5B7EE-2C5E-008A-4A0C-14FB945E3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1D4B6-B753-3974-3EC9-8482E44FE4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90/118</a:t>
            </a:r>
          </a:p>
        </p:txBody>
      </p:sp>
    </p:spTree>
    <p:extLst>
      <p:ext uri="{BB962C8B-B14F-4D97-AF65-F5344CB8AC3E}">
        <p14:creationId xmlns:p14="http://schemas.microsoft.com/office/powerpoint/2010/main" val="330700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A8932-AB5B-C5C4-D650-F99477159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CC27C-08D7-D023-306A-435AFEA874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91/118</a:t>
            </a:r>
          </a:p>
        </p:txBody>
      </p:sp>
    </p:spTree>
    <p:extLst>
      <p:ext uri="{BB962C8B-B14F-4D97-AF65-F5344CB8AC3E}">
        <p14:creationId xmlns:p14="http://schemas.microsoft.com/office/powerpoint/2010/main" val="273467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95B37-D1A6-0962-B8D2-88BE53CA1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BA2F-006C-E9B6-195F-24501B71E0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92/118</a:t>
            </a:r>
          </a:p>
        </p:txBody>
      </p:sp>
    </p:spTree>
    <p:extLst>
      <p:ext uri="{BB962C8B-B14F-4D97-AF65-F5344CB8AC3E}">
        <p14:creationId xmlns:p14="http://schemas.microsoft.com/office/powerpoint/2010/main" val="219116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7F5CE-ED21-7706-6F25-3F289A2F1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BB1D1-9FC7-711F-C273-659C9F35E6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93/118</a:t>
            </a:r>
          </a:p>
        </p:txBody>
      </p:sp>
    </p:spTree>
    <p:extLst>
      <p:ext uri="{BB962C8B-B14F-4D97-AF65-F5344CB8AC3E}">
        <p14:creationId xmlns:p14="http://schemas.microsoft.com/office/powerpoint/2010/main" val="140847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FE156-FB78-315A-12E1-D359CADAD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8C76E-A004-7D66-5064-A2E3F39BFEE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94/118</a:t>
            </a:r>
          </a:p>
        </p:txBody>
      </p:sp>
    </p:spTree>
    <p:extLst>
      <p:ext uri="{BB962C8B-B14F-4D97-AF65-F5344CB8AC3E}">
        <p14:creationId xmlns:p14="http://schemas.microsoft.com/office/powerpoint/2010/main" val="320268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52BD0-761A-A68C-F6BD-540E297D8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BE0375-0762-8973-489F-D0F95AA894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95/118</a:t>
            </a:r>
          </a:p>
        </p:txBody>
      </p:sp>
    </p:spTree>
    <p:extLst>
      <p:ext uri="{BB962C8B-B14F-4D97-AF65-F5344CB8AC3E}">
        <p14:creationId xmlns:p14="http://schemas.microsoft.com/office/powerpoint/2010/main" val="127168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B30EF-449F-81D8-D47A-61A2A7C78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8C493-DB89-271F-5C68-DD2EDC42DD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96/118</a:t>
            </a:r>
          </a:p>
        </p:txBody>
      </p:sp>
    </p:spTree>
    <p:extLst>
      <p:ext uri="{BB962C8B-B14F-4D97-AF65-F5344CB8AC3E}">
        <p14:creationId xmlns:p14="http://schemas.microsoft.com/office/powerpoint/2010/main" val="133828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4C4A2-8D29-6A8F-D683-90BA10A99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804B3-2CD8-9087-7971-88488EF481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97/118</a:t>
            </a:r>
          </a:p>
        </p:txBody>
      </p:sp>
    </p:spTree>
    <p:extLst>
      <p:ext uri="{BB962C8B-B14F-4D97-AF65-F5344CB8AC3E}">
        <p14:creationId xmlns:p14="http://schemas.microsoft.com/office/powerpoint/2010/main" val="182424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7447B-7F78-D560-BBC6-CF176D18B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713E6-1F10-7B7C-FD69-DAED0B8458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98/118</a:t>
            </a:r>
          </a:p>
        </p:txBody>
      </p:sp>
    </p:spTree>
    <p:extLst>
      <p:ext uri="{BB962C8B-B14F-4D97-AF65-F5344CB8AC3E}">
        <p14:creationId xmlns:p14="http://schemas.microsoft.com/office/powerpoint/2010/main" val="269307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B7CBE-7ADB-6B86-AB2E-034A4958E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2A304-4FE7-A8BD-0E57-0A217A79E29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99/118</a:t>
            </a:r>
          </a:p>
        </p:txBody>
      </p:sp>
    </p:spTree>
    <p:extLst>
      <p:ext uri="{BB962C8B-B14F-4D97-AF65-F5344CB8AC3E}">
        <p14:creationId xmlns:p14="http://schemas.microsoft.com/office/powerpoint/2010/main" val="225065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Office PowerPoint</Application>
  <PresentationFormat>Widescreen</PresentationFormat>
  <Paragraphs>355</Paragraphs>
  <Slides>119</Slides>
  <Notes>118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3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2023-10-17T14:37:14Z</dcterms:created>
  <dcterms:modified xsi:type="dcterms:W3CDTF">2023-10-17T14:37:14Z</dcterms:modified>
</cp:coreProperties>
</file>