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6.jpg" ContentType="image/pn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media/image84.jpg" ContentType="image/unknown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5"/>
  </p:notesMasterIdLst>
  <p:sldIdLst>
    <p:sldId id="368" r:id="rId2"/>
    <p:sldId id="367" r:id="rId3"/>
    <p:sldId id="366" r:id="rId4"/>
    <p:sldId id="365" r:id="rId5"/>
    <p:sldId id="364" r:id="rId6"/>
    <p:sldId id="363" r:id="rId7"/>
    <p:sldId id="362" r:id="rId8"/>
    <p:sldId id="361" r:id="rId9"/>
    <p:sldId id="360" r:id="rId10"/>
    <p:sldId id="359" r:id="rId11"/>
    <p:sldId id="358" r:id="rId12"/>
    <p:sldId id="357" r:id="rId13"/>
    <p:sldId id="356" r:id="rId14"/>
    <p:sldId id="355" r:id="rId15"/>
    <p:sldId id="354" r:id="rId16"/>
    <p:sldId id="353" r:id="rId17"/>
    <p:sldId id="352" r:id="rId18"/>
    <p:sldId id="351" r:id="rId19"/>
    <p:sldId id="350" r:id="rId20"/>
    <p:sldId id="349" r:id="rId21"/>
    <p:sldId id="348" r:id="rId22"/>
    <p:sldId id="347" r:id="rId23"/>
    <p:sldId id="346" r:id="rId24"/>
    <p:sldId id="345" r:id="rId25"/>
    <p:sldId id="344" r:id="rId26"/>
    <p:sldId id="343" r:id="rId27"/>
    <p:sldId id="342" r:id="rId28"/>
    <p:sldId id="341" r:id="rId29"/>
    <p:sldId id="340" r:id="rId30"/>
    <p:sldId id="339" r:id="rId31"/>
    <p:sldId id="338" r:id="rId32"/>
    <p:sldId id="337" r:id="rId33"/>
    <p:sldId id="336" r:id="rId34"/>
    <p:sldId id="335" r:id="rId35"/>
    <p:sldId id="334" r:id="rId36"/>
    <p:sldId id="333" r:id="rId37"/>
    <p:sldId id="332" r:id="rId38"/>
    <p:sldId id="331" r:id="rId39"/>
    <p:sldId id="330" r:id="rId40"/>
    <p:sldId id="329" r:id="rId41"/>
    <p:sldId id="328" r:id="rId42"/>
    <p:sldId id="327" r:id="rId43"/>
    <p:sldId id="326" r:id="rId44"/>
    <p:sldId id="325" r:id="rId45"/>
    <p:sldId id="324" r:id="rId46"/>
    <p:sldId id="323" r:id="rId47"/>
    <p:sldId id="322" r:id="rId48"/>
    <p:sldId id="321" r:id="rId49"/>
    <p:sldId id="320" r:id="rId50"/>
    <p:sldId id="319" r:id="rId51"/>
    <p:sldId id="318" r:id="rId52"/>
    <p:sldId id="317" r:id="rId53"/>
    <p:sldId id="316" r:id="rId54"/>
    <p:sldId id="315" r:id="rId55"/>
    <p:sldId id="314" r:id="rId56"/>
    <p:sldId id="313" r:id="rId57"/>
    <p:sldId id="312" r:id="rId58"/>
    <p:sldId id="311" r:id="rId59"/>
    <p:sldId id="310" r:id="rId60"/>
    <p:sldId id="309" r:id="rId61"/>
    <p:sldId id="308" r:id="rId62"/>
    <p:sldId id="307" r:id="rId63"/>
    <p:sldId id="306" r:id="rId64"/>
    <p:sldId id="305" r:id="rId65"/>
    <p:sldId id="304" r:id="rId66"/>
    <p:sldId id="303" r:id="rId67"/>
    <p:sldId id="302" r:id="rId68"/>
    <p:sldId id="301" r:id="rId69"/>
    <p:sldId id="300" r:id="rId70"/>
    <p:sldId id="299" r:id="rId71"/>
    <p:sldId id="298" r:id="rId72"/>
    <p:sldId id="297" r:id="rId73"/>
    <p:sldId id="296" r:id="rId74"/>
    <p:sldId id="295" r:id="rId75"/>
    <p:sldId id="294" r:id="rId76"/>
    <p:sldId id="293" r:id="rId77"/>
    <p:sldId id="292" r:id="rId78"/>
    <p:sldId id="291" r:id="rId79"/>
    <p:sldId id="290" r:id="rId80"/>
    <p:sldId id="289" r:id="rId81"/>
    <p:sldId id="288" r:id="rId82"/>
    <p:sldId id="287" r:id="rId83"/>
    <p:sldId id="286" r:id="rId84"/>
    <p:sldId id="285" r:id="rId85"/>
    <p:sldId id="284" r:id="rId86"/>
    <p:sldId id="283" r:id="rId87"/>
    <p:sldId id="282" r:id="rId88"/>
    <p:sldId id="281" r:id="rId89"/>
    <p:sldId id="280" r:id="rId90"/>
    <p:sldId id="279" r:id="rId91"/>
    <p:sldId id="278" r:id="rId92"/>
    <p:sldId id="277" r:id="rId93"/>
    <p:sldId id="276" r:id="rId94"/>
    <p:sldId id="275" r:id="rId95"/>
    <p:sldId id="274" r:id="rId96"/>
    <p:sldId id="273" r:id="rId97"/>
    <p:sldId id="272" r:id="rId98"/>
    <p:sldId id="271" r:id="rId99"/>
    <p:sldId id="270" r:id="rId100"/>
    <p:sldId id="269" r:id="rId101"/>
    <p:sldId id="268" r:id="rId102"/>
    <p:sldId id="267" r:id="rId103"/>
    <p:sldId id="266" r:id="rId104"/>
    <p:sldId id="265" r:id="rId105"/>
    <p:sldId id="264" r:id="rId106"/>
    <p:sldId id="263" r:id="rId107"/>
    <p:sldId id="262" r:id="rId108"/>
    <p:sldId id="261" r:id="rId109"/>
    <p:sldId id="260" r:id="rId110"/>
    <p:sldId id="259" r:id="rId111"/>
    <p:sldId id="258" r:id="rId112"/>
    <p:sldId id="257" r:id="rId113"/>
    <p:sldId id="256" r:id="rId114"/>
  </p:sldIdLst>
  <p:sldSz cx="12192000" cy="6858000"/>
  <p:notesSz cx="6858000" cy="9144000"/>
  <p:embeddedFontLst>
    <p:embeddedFont>
      <p:font typeface="Calibri" panose="020F0502020204030204" pitchFamily="34" charset="0"/>
      <p:regular r:id="rId116"/>
      <p:bold r:id="rId117"/>
      <p:italic r:id="rId118"/>
      <p:boldItalic r:id="rId119"/>
    </p:embeddedFont>
    <p:embeddedFont>
      <p:font typeface="Calibri Light" panose="020F0302020204030204" pitchFamily="34" charset="0"/>
      <p:regular r:id="rId120"/>
      <p:italic r:id="rId1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8" d="100"/>
          <a:sy n="118" d="100"/>
        </p:scale>
        <p:origin x="61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font" Target="fonts/font2.fntdata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font" Target="fonts/font3.fntdata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font" Target="fonts/font4.fntdata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font" Target="fonts/font5.fntdata"/><Relationship Id="rId125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font" Target="fonts/font6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6F024A-12D5-4B1C-B3CA-F4BD2C5AF993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DE0785-E440-43C5-8C10-9BFEAD431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870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zhagen_poster.jpg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7299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yfeng536_poster.jpg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968857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cdasil46_poster.jpg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569702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ccortesg_poster.jpg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183063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ccorona_poster.jpg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731260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cchun82_poster.jpg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457743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bfrook_poster.jpg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951431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ahladys_poster.jpg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25917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ahierlih_poster.jpg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498391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ahatami_poster.jpg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955492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ahaji45_poster.jpg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127964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afeng42_poster.jpg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9304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xge52_poster.jpg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925619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adesai65_poster.jpg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670144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adanie49_poster.jpg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1727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aciceu_poster.jpg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4810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whaider2_poster.jpg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0449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wdee2_poster.jpg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891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uhassan4_poster.jpg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2823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thamil23_poster.jpg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9477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tguaglia_poster.jpg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0999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tfong45_poster.jpg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9728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tclar8_poster.jpg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0383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shao45_poster.jpg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727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zguan58_poster.jpg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8020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sgalarce_poster.jpg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6092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sdrizis_poster.jpg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8312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sdavari2_poster.jpg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6732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sdasil54_poster.jpg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7935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sconwa23_poster.jpg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0055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sciufo_poster.jpg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0901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rgray82_poster.jpg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561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rgong24_poster.jpg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9462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rfast2_poster.jpg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3040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rdumouli_poster.jpg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940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zduan46_poster.jpg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2655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pfergu2_poster.jpg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2095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pfaux_poster.jpg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4969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pconjee_poster.jpg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4765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ngratsas_poster.jpg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3373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mhopley_poster.jpg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1618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mhmood_poster.jpg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4905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mhall227_poster.jpg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11752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mfreebo2_poster.jpg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86282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mfiguer4_poster.jpg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992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melmale5_poster.jpg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065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zdadarka_poster.jpg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5720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mdu66_poster.jpg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70128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mdibias5_poster.jpg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90221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mdiazva_poster.jpg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17000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mdensky_poster.jpg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66250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mdayian_poster.jpg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12947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lheslop4_poster.jpg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58591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lhashi3_poster.jpg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75420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lgulerce_poster.jpg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5382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lgrech3_poster.jpg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61134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ldiponi_poster.jpg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362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yguo694_poster.jpg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85221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lcilia_poster.jpg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89266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khavenga_poster.jpg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86285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kdavid69_poster.jpg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76107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jhirsh4_poster.jpg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81095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jharr268_poster.jpg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24764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jguo539_poster.jpg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27513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jgrober2_poster.jpg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8400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jgoodm28_poster.jpg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0836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jgodelew_poster.jpg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31612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jgladma4_poster.jpg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360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yguo692_poster.jpg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71193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jgaray3_poster.jpg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8865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jgao458_poster.jpg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65525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jfoz_poster.jpg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18436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jfox73_poster.jpg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59786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jforre3_poster.jpg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85293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jfeng295_poster.jpg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20382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jduckma_poster.jpg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42561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jdolman7_poster.jpg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05480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jdenni45_poster.jpg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34314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jdale42_poster.jpg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442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ygu393_poster.jpg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92842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jculbert_poster.jpg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06494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jcote42_poster.jpg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18022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jcorley_poster.jpg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62236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ifrolov3_poster.jpg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30607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hhajhasa_poster.jpg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33945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hgoodish_poster.jpg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7840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hgao283_poster.jpg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83561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hdakhil_poster.jpg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56332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gfeng26_poster.jpg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2678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gdelacr2_poster.jpg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8836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ygenaidy_poster.jpg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81465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ehicks23_poster.jpg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6778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ehatton2_poster.jpg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75753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eharr6_poster.jpg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20005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egrover2_poster.jpg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7246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egordo28_poster.jpg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86507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egang_poster.jpg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049043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edreyshn_poster.jpg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66583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edenis2_poster.jpg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171135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dhaves2_poster.jpg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48013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dharri72_poster.jpg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4409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ygao793_poster.jpg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0168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dfaulkn3_poster.jpg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97703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ddrenova_poster.jpg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497570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ddemirt_poster.jpg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561090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chand24_poster.jpg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19459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chan225_poster.jpg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098182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cgitten2_poster.jpg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413915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cgendy2_poster.jpg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63407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cfong54_poster.jpg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218784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cdo6_poster.jpg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890256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cdeboe2_poster.jpg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0785-E440-43C5-8C10-9BFEAD431620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308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6D645-0732-DC1C-DBBF-265565B1D1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DB3FEB-65F4-82BB-753B-B05D959644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BDBB59-D607-DC86-3F75-12F9C3734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6C572-2EF1-4721-9A60-F96B8CC1D9E5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14BBF-3E0B-F5DA-7B9B-A597C4FA7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1C85F-F42E-8170-F047-821CF171C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E7B1A-1A96-4680-9F0E-853FF3091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218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7FC77-8942-FF62-A5AA-5F80B38F2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703029-05DA-FB69-CD9D-A39B377EA7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A7F4D1-FBDB-D0AB-EF28-985ED9F3B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6C572-2EF1-4721-9A60-F96B8CC1D9E5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DF9FF-7089-7895-0D9D-1B99B2154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7170D7-6E8B-6C1E-F99A-192749BB7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E7B1A-1A96-4680-9F0E-853FF3091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780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C4580C-8BB2-6981-840C-2CB3E3F4BA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C153FF-1242-110C-0977-2F4F3D5B6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C21862-0A79-8401-2E08-8E380FE7A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6C572-2EF1-4721-9A60-F96B8CC1D9E5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A6B66C-C2FF-EAE8-109B-F6B0A8DD3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48961-A36B-002E-C9B3-D4498473D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E7B1A-1A96-4680-9F0E-853FF3091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562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5DE83-18CA-0949-70E2-AAC915402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D4068-2065-A143-BE9D-8B30271FEE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792DE-047F-E503-FEFC-1AB39DAA3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6C572-2EF1-4721-9A60-F96B8CC1D9E5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EA7691-29C8-53DB-C450-285606983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707C40-CC62-2A45-4303-DC47883BD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E7B1A-1A96-4680-9F0E-853FF3091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045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23E52-D75E-DE11-5357-812F2B676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38F593-17DA-8D45-CAA3-26D809FFE6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2A76C5-E800-F6CD-80FB-E8BA170DF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6C572-2EF1-4721-9A60-F96B8CC1D9E5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635ED-8AFC-01CC-BD48-2E16435E1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3DCEDB-C90E-F7B8-8DCA-5ECC76C17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E7B1A-1A96-4680-9F0E-853FF3091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547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41CBA-4FDB-C673-3217-AB8D1D2CE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355798-DD29-7ED1-7313-28A02E02F5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F72EA7-68A6-D6B3-8E2F-8A56D954F7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0184A7-9A67-CFE8-D928-4B42BBB76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6C572-2EF1-4721-9A60-F96B8CC1D9E5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AD6102-B0A1-3914-4449-4F1C11AD9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548216-FE72-1C18-4800-7025372DE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E7B1A-1A96-4680-9F0E-853FF3091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624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2FC00-23D3-1544-4D4B-49C6422D7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9BE7D7-D618-BB63-2D75-A676563A6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1B98AA-7A03-4DB5-E2AB-568C8176B3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4B0208-F88D-E534-20E5-7E128F738E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5CF547-043A-5F78-B3D0-3E194F8D76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09BA61-B1F1-B8A2-F7D1-ACE30AF95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6C572-2EF1-4721-9A60-F96B8CC1D9E5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43E59F-3326-6F02-421A-DB70A6046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772E3C-AB9B-7F7E-8872-F2C749C11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E7B1A-1A96-4680-9F0E-853FF3091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756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1CD99-A342-B21B-FD66-894351357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A65DA7-60E5-6D9B-BD73-76CDF71C9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6C572-2EF1-4721-9A60-F96B8CC1D9E5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E99CEF-C66C-6D0B-D764-A254C1EDB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6A0F32-54CF-E0E6-3235-E33A92D90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E7B1A-1A96-4680-9F0E-853FF3091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00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6BA83F-9863-AFFF-48B4-4DAEF79D3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6C572-2EF1-4721-9A60-F96B8CC1D9E5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E6ED7A-B8BF-3D9A-5D15-A212D1B06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428E75-E9FA-1F35-9DB1-E6120162A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E7B1A-1A96-4680-9F0E-853FF3091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681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79C58-20BB-08AA-E627-68B765353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22FD00-7AED-37BD-5730-0104B9EBD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D59E7C-5172-8A2C-8AC1-12061140B0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E88E85-FBDF-7F2B-F773-B982C87EB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6C572-2EF1-4721-9A60-F96B8CC1D9E5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DB6917-B838-FC51-5E21-B981A50ED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932904-5F5E-2120-733A-35C656B23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E7B1A-1A96-4680-9F0E-853FF3091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636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56111-6EE4-AD93-4CC0-BA4D5C03D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B11B25-CE48-2BBD-0A3E-A7D089EF77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899D5-54D0-3B62-620E-33443AB271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CABF66-4EB6-00CD-1609-B6DD1D6E1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6C572-2EF1-4721-9A60-F96B8CC1D9E5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F2D839-935D-90D6-58A6-A449651D4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7A855C-8EFF-40E6-799E-50F207495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E7B1A-1A96-4680-9F0E-853FF3091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441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46D834-2386-91F7-548A-46731C05C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B2EB51-6612-5E9D-1CFE-A3918D449A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E0B30C-3897-75D1-9EB7-5851D3E53A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6C572-2EF1-4721-9A60-F96B8CC1D9E5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953A89-B9CC-1C74-C560-AE7842FA63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59CF88-3CD1-4CDD-737F-553AD0B769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E7B1A-1A96-4680-9F0E-853FF3091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456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169B27-3B23-4133-5CE6-F64A7F76FF60}"/>
              </a:ext>
            </a:extLst>
          </p:cNvPr>
          <p:cNvSpPr txBox="1"/>
          <p:nvPr/>
        </p:nvSpPr>
        <p:spPr>
          <a:xfrm>
            <a:off x="1828800" y="2057400"/>
            <a:ext cx="8686800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4800" b="1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CS1033 Assignment 1 Slide Show (Group 2)</a:t>
            </a:r>
          </a:p>
        </p:txBody>
      </p:sp>
    </p:spTree>
    <p:extLst>
      <p:ext uri="{BB962C8B-B14F-4D97-AF65-F5344CB8AC3E}">
        <p14:creationId xmlns:p14="http://schemas.microsoft.com/office/powerpoint/2010/main" val="4162761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04B9EE-FF9C-91CB-C477-CA4081A7E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4973DD-8AE1-1560-12E0-3543EA95890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10/112</a:t>
            </a:r>
          </a:p>
        </p:txBody>
      </p:sp>
    </p:spTree>
    <p:extLst>
      <p:ext uri="{BB962C8B-B14F-4D97-AF65-F5344CB8AC3E}">
        <p14:creationId xmlns:p14="http://schemas.microsoft.com/office/powerpoint/2010/main" val="660770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823926-2838-035F-AE28-07FA80FF8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2D084C-B0F8-0E26-10BD-FDB65E7BEEA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100/112</a:t>
            </a:r>
          </a:p>
        </p:txBody>
      </p:sp>
    </p:spTree>
    <p:extLst>
      <p:ext uri="{BB962C8B-B14F-4D97-AF65-F5344CB8AC3E}">
        <p14:creationId xmlns:p14="http://schemas.microsoft.com/office/powerpoint/2010/main" val="2417077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0CAA46-7275-5756-9B83-B6AFAC3119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ABFFB7-6B63-FB2C-989B-60F8407AAAB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101/112</a:t>
            </a:r>
          </a:p>
        </p:txBody>
      </p:sp>
    </p:spTree>
    <p:extLst>
      <p:ext uri="{BB962C8B-B14F-4D97-AF65-F5344CB8AC3E}">
        <p14:creationId xmlns:p14="http://schemas.microsoft.com/office/powerpoint/2010/main" val="942400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750465-7035-F1C8-7108-70D7D4E54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B96A9E-2FB0-2FCA-E37A-F07FE265021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102/112</a:t>
            </a:r>
          </a:p>
        </p:txBody>
      </p:sp>
    </p:spTree>
    <p:extLst>
      <p:ext uri="{BB962C8B-B14F-4D97-AF65-F5344CB8AC3E}">
        <p14:creationId xmlns:p14="http://schemas.microsoft.com/office/powerpoint/2010/main" val="1826194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819D1F-82EF-6599-9F95-418DBF1AB8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C158AC-137E-B399-70B1-D4DDD2A4EBD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103/112</a:t>
            </a:r>
          </a:p>
        </p:txBody>
      </p:sp>
    </p:spTree>
    <p:extLst>
      <p:ext uri="{BB962C8B-B14F-4D97-AF65-F5344CB8AC3E}">
        <p14:creationId xmlns:p14="http://schemas.microsoft.com/office/powerpoint/2010/main" val="160227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676071-FDC8-02C3-C11E-F2AD4A2ED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45F918-E345-1F78-6AD6-8021EE99356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104/112</a:t>
            </a:r>
          </a:p>
        </p:txBody>
      </p:sp>
    </p:spTree>
    <p:extLst>
      <p:ext uri="{BB962C8B-B14F-4D97-AF65-F5344CB8AC3E}">
        <p14:creationId xmlns:p14="http://schemas.microsoft.com/office/powerpoint/2010/main" val="2462721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85F87E-B3F4-87DF-F716-59B9DB602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AB7C05-5941-E488-6C05-BA007DF6433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105/112</a:t>
            </a:r>
          </a:p>
        </p:txBody>
      </p:sp>
    </p:spTree>
    <p:extLst>
      <p:ext uri="{BB962C8B-B14F-4D97-AF65-F5344CB8AC3E}">
        <p14:creationId xmlns:p14="http://schemas.microsoft.com/office/powerpoint/2010/main" val="2991423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3FCCEC-958B-3FEE-4387-06DB9D31A6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C3E1B4-0D25-685A-241C-17666E3219C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106/112</a:t>
            </a:r>
          </a:p>
        </p:txBody>
      </p:sp>
    </p:spTree>
    <p:extLst>
      <p:ext uri="{BB962C8B-B14F-4D97-AF65-F5344CB8AC3E}">
        <p14:creationId xmlns:p14="http://schemas.microsoft.com/office/powerpoint/2010/main" val="981634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07EB7E-E0E6-A044-CEF9-21B50AAF8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280325-0573-5424-4F7E-4DBD23C175F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107/112</a:t>
            </a:r>
          </a:p>
        </p:txBody>
      </p:sp>
    </p:spTree>
    <p:extLst>
      <p:ext uri="{BB962C8B-B14F-4D97-AF65-F5344CB8AC3E}">
        <p14:creationId xmlns:p14="http://schemas.microsoft.com/office/powerpoint/2010/main" val="4237100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B25BE-6C2B-F7F9-2FF9-93D13CA018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38C10B-1691-DE50-C628-D5713DFECA0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108/112</a:t>
            </a:r>
          </a:p>
        </p:txBody>
      </p:sp>
    </p:spTree>
    <p:extLst>
      <p:ext uri="{BB962C8B-B14F-4D97-AF65-F5344CB8AC3E}">
        <p14:creationId xmlns:p14="http://schemas.microsoft.com/office/powerpoint/2010/main" val="812509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684B82-E074-F542-EA20-F356D7975E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A67FED-B26A-E7C9-37AD-8D450566747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109/112</a:t>
            </a:r>
          </a:p>
        </p:txBody>
      </p:sp>
    </p:spTree>
    <p:extLst>
      <p:ext uri="{BB962C8B-B14F-4D97-AF65-F5344CB8AC3E}">
        <p14:creationId xmlns:p14="http://schemas.microsoft.com/office/powerpoint/2010/main" val="2693527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D3C66A-7AA8-B895-78CC-2A3F42A792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976D03-049F-686E-D50B-923CE0263F0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11/112</a:t>
            </a:r>
          </a:p>
        </p:txBody>
      </p:sp>
    </p:spTree>
    <p:extLst>
      <p:ext uri="{BB962C8B-B14F-4D97-AF65-F5344CB8AC3E}">
        <p14:creationId xmlns:p14="http://schemas.microsoft.com/office/powerpoint/2010/main" val="3439459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27D0B5-D236-5445-A92B-3F1E2000EE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6B8C34-907F-B752-4B97-5AAB1BDA3E9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110/112</a:t>
            </a:r>
          </a:p>
        </p:txBody>
      </p:sp>
    </p:spTree>
    <p:extLst>
      <p:ext uri="{BB962C8B-B14F-4D97-AF65-F5344CB8AC3E}">
        <p14:creationId xmlns:p14="http://schemas.microsoft.com/office/powerpoint/2010/main" val="1614892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1E98DD-EA18-2D96-60DA-843FC0A5C1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DD92B6-5420-C246-C64C-A276F21AC68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111/112</a:t>
            </a:r>
          </a:p>
        </p:txBody>
      </p:sp>
    </p:spTree>
    <p:extLst>
      <p:ext uri="{BB962C8B-B14F-4D97-AF65-F5344CB8AC3E}">
        <p14:creationId xmlns:p14="http://schemas.microsoft.com/office/powerpoint/2010/main" val="3869585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306B5F-140C-FCA1-A189-6F6323942D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EA1605-827D-AA16-4F28-3E5C6677B66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112/112</a:t>
            </a:r>
          </a:p>
        </p:txBody>
      </p:sp>
    </p:spTree>
    <p:extLst>
      <p:ext uri="{BB962C8B-B14F-4D97-AF65-F5344CB8AC3E}">
        <p14:creationId xmlns:p14="http://schemas.microsoft.com/office/powerpoint/2010/main" val="742347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B01D70-6227-5C85-BF6F-501EE60FDD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C03F55-1DB6-650C-B917-0E9BA8B8096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113/112</a:t>
            </a:r>
          </a:p>
        </p:txBody>
      </p:sp>
    </p:spTree>
    <p:extLst>
      <p:ext uri="{BB962C8B-B14F-4D97-AF65-F5344CB8AC3E}">
        <p14:creationId xmlns:p14="http://schemas.microsoft.com/office/powerpoint/2010/main" val="4232267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366AE7-AE29-1D83-5B55-301D791C04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1C31C8-7137-821A-A9A1-98A8DF4DEB2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12/112</a:t>
            </a:r>
          </a:p>
        </p:txBody>
      </p:sp>
    </p:spTree>
    <p:extLst>
      <p:ext uri="{BB962C8B-B14F-4D97-AF65-F5344CB8AC3E}">
        <p14:creationId xmlns:p14="http://schemas.microsoft.com/office/powerpoint/2010/main" val="531283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448D09-BCA2-E740-BC77-91357A5787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ADD1C3-FE58-F971-81A2-B9C9C6ED40B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13/112</a:t>
            </a:r>
          </a:p>
        </p:txBody>
      </p:sp>
    </p:spTree>
    <p:extLst>
      <p:ext uri="{BB962C8B-B14F-4D97-AF65-F5344CB8AC3E}">
        <p14:creationId xmlns:p14="http://schemas.microsoft.com/office/powerpoint/2010/main" val="2724928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760E8A-D725-3ABA-6D9D-03D9F605B5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470" y="0"/>
            <a:ext cx="529906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A37116-C3BA-1E5C-0D62-09491A8BE08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14/112</a:t>
            </a:r>
          </a:p>
        </p:txBody>
      </p:sp>
    </p:spTree>
    <p:extLst>
      <p:ext uri="{BB962C8B-B14F-4D97-AF65-F5344CB8AC3E}">
        <p14:creationId xmlns:p14="http://schemas.microsoft.com/office/powerpoint/2010/main" val="2980470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553F6C-8963-3371-AF12-FB5E314F16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E224AE-C487-498E-6513-C7EAE6F72CD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15/112</a:t>
            </a:r>
          </a:p>
        </p:txBody>
      </p:sp>
    </p:spTree>
    <p:extLst>
      <p:ext uri="{BB962C8B-B14F-4D97-AF65-F5344CB8AC3E}">
        <p14:creationId xmlns:p14="http://schemas.microsoft.com/office/powerpoint/2010/main" val="1381545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1AC721-F1ED-5A84-5754-F8845FDBDA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C556B2-9163-2E9F-F092-B8C68D7D4BD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16/112</a:t>
            </a:r>
          </a:p>
        </p:txBody>
      </p:sp>
    </p:spTree>
    <p:extLst>
      <p:ext uri="{BB962C8B-B14F-4D97-AF65-F5344CB8AC3E}">
        <p14:creationId xmlns:p14="http://schemas.microsoft.com/office/powerpoint/2010/main" val="3321642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79DA60-80AC-C49A-FC9C-4D90EA6119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39DDF3-D5B8-4F8E-DA6D-CEB089AD4AC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17/112</a:t>
            </a:r>
          </a:p>
        </p:txBody>
      </p:sp>
    </p:spTree>
    <p:extLst>
      <p:ext uri="{BB962C8B-B14F-4D97-AF65-F5344CB8AC3E}">
        <p14:creationId xmlns:p14="http://schemas.microsoft.com/office/powerpoint/2010/main" val="1746940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950180-D0AB-0622-3EC0-4FE3261476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059B00-5928-BDBA-CCDA-366064365B1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18/112</a:t>
            </a:r>
          </a:p>
        </p:txBody>
      </p:sp>
    </p:spTree>
    <p:extLst>
      <p:ext uri="{BB962C8B-B14F-4D97-AF65-F5344CB8AC3E}">
        <p14:creationId xmlns:p14="http://schemas.microsoft.com/office/powerpoint/2010/main" val="2792174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CC4A8D-42D2-6D4E-9D4C-8B90A4A446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C701DB-6433-642D-6416-69A6B2F0BDF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19/112</a:t>
            </a:r>
          </a:p>
        </p:txBody>
      </p:sp>
    </p:spTree>
    <p:extLst>
      <p:ext uri="{BB962C8B-B14F-4D97-AF65-F5344CB8AC3E}">
        <p14:creationId xmlns:p14="http://schemas.microsoft.com/office/powerpoint/2010/main" val="461153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2ED859-B751-0D4F-118A-8FDBD609B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670B75-C62D-FC67-3054-A065291C28D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2/112</a:t>
            </a:r>
          </a:p>
        </p:txBody>
      </p:sp>
    </p:spTree>
    <p:extLst>
      <p:ext uri="{BB962C8B-B14F-4D97-AF65-F5344CB8AC3E}">
        <p14:creationId xmlns:p14="http://schemas.microsoft.com/office/powerpoint/2010/main" val="306769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46CEAE-6A53-FECA-1CBE-981BA762D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B6B8BE-C0CC-33F3-91C6-02036BF6BF7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20/112</a:t>
            </a:r>
          </a:p>
        </p:txBody>
      </p:sp>
    </p:spTree>
    <p:extLst>
      <p:ext uri="{BB962C8B-B14F-4D97-AF65-F5344CB8AC3E}">
        <p14:creationId xmlns:p14="http://schemas.microsoft.com/office/powerpoint/2010/main" val="1470584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8C8306-6DDD-A71D-9392-300CFBC800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D48C96-BD66-AFF8-3927-52B50089E71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21/112</a:t>
            </a:r>
          </a:p>
        </p:txBody>
      </p:sp>
    </p:spTree>
    <p:extLst>
      <p:ext uri="{BB962C8B-B14F-4D97-AF65-F5344CB8AC3E}">
        <p14:creationId xmlns:p14="http://schemas.microsoft.com/office/powerpoint/2010/main" val="3659928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1E2A5C-5B36-FA3B-58F8-CA57395B1D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86E6EB-AC0E-E0E4-526E-B854AE1A969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22/112</a:t>
            </a:r>
          </a:p>
        </p:txBody>
      </p:sp>
    </p:spTree>
    <p:extLst>
      <p:ext uri="{BB962C8B-B14F-4D97-AF65-F5344CB8AC3E}">
        <p14:creationId xmlns:p14="http://schemas.microsoft.com/office/powerpoint/2010/main" val="2249795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CF2EA6-FE01-66E0-F064-2B88A6ECCE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660A0C-DEC3-8FBE-E8F8-51FCF11798E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23/112</a:t>
            </a:r>
          </a:p>
        </p:txBody>
      </p:sp>
    </p:spTree>
    <p:extLst>
      <p:ext uri="{BB962C8B-B14F-4D97-AF65-F5344CB8AC3E}">
        <p14:creationId xmlns:p14="http://schemas.microsoft.com/office/powerpoint/2010/main" val="3435862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EF00C3-B0A1-DCA2-EDF6-086CDBF836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28" y="0"/>
            <a:ext cx="408454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F47523-0AFD-E954-6803-39707484B28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24/112</a:t>
            </a:r>
          </a:p>
        </p:txBody>
      </p:sp>
    </p:spTree>
    <p:extLst>
      <p:ext uri="{BB962C8B-B14F-4D97-AF65-F5344CB8AC3E}">
        <p14:creationId xmlns:p14="http://schemas.microsoft.com/office/powerpoint/2010/main" val="3975420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DB777F-366B-0B34-65BC-71A63470A6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2741E5-8E19-E3B8-3E0D-5A91CFCCC31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25/112</a:t>
            </a:r>
          </a:p>
        </p:txBody>
      </p:sp>
    </p:spTree>
    <p:extLst>
      <p:ext uri="{BB962C8B-B14F-4D97-AF65-F5344CB8AC3E}">
        <p14:creationId xmlns:p14="http://schemas.microsoft.com/office/powerpoint/2010/main" val="4158545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83A4E3-3A30-AFC5-4B2F-4C5A3041C7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154F23-BF3A-316A-BBE1-C2B33521957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26/112</a:t>
            </a:r>
          </a:p>
        </p:txBody>
      </p:sp>
    </p:spTree>
    <p:extLst>
      <p:ext uri="{BB962C8B-B14F-4D97-AF65-F5344CB8AC3E}">
        <p14:creationId xmlns:p14="http://schemas.microsoft.com/office/powerpoint/2010/main" val="2648413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D95409-581B-58D2-EC2F-9BFA230D62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6B979C-C53E-6977-567D-ED0832A871E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27/112</a:t>
            </a:r>
          </a:p>
        </p:txBody>
      </p:sp>
    </p:spTree>
    <p:extLst>
      <p:ext uri="{BB962C8B-B14F-4D97-AF65-F5344CB8AC3E}">
        <p14:creationId xmlns:p14="http://schemas.microsoft.com/office/powerpoint/2010/main" val="3890411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C078DE-6C3C-F43D-30E8-3535F7BEA5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B26D5A-01C4-926C-E7CE-83E601D78A7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28/112</a:t>
            </a:r>
          </a:p>
        </p:txBody>
      </p:sp>
    </p:spTree>
    <p:extLst>
      <p:ext uri="{BB962C8B-B14F-4D97-AF65-F5344CB8AC3E}">
        <p14:creationId xmlns:p14="http://schemas.microsoft.com/office/powerpoint/2010/main" val="431636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42C275-FD2F-59CD-C000-606D67F780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C7477A-277E-2639-8149-318935A225C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29/112</a:t>
            </a:r>
          </a:p>
        </p:txBody>
      </p:sp>
    </p:spTree>
    <p:extLst>
      <p:ext uri="{BB962C8B-B14F-4D97-AF65-F5344CB8AC3E}">
        <p14:creationId xmlns:p14="http://schemas.microsoft.com/office/powerpoint/2010/main" val="2181971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446CA3-FBA7-C9A8-73FF-F0EE5B999F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3F56B6-263A-ECE2-34E2-15E6557C659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3/112</a:t>
            </a:r>
          </a:p>
        </p:txBody>
      </p:sp>
    </p:spTree>
    <p:extLst>
      <p:ext uri="{BB962C8B-B14F-4D97-AF65-F5344CB8AC3E}">
        <p14:creationId xmlns:p14="http://schemas.microsoft.com/office/powerpoint/2010/main" val="1098242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1CA0E9-2EDC-4268-532F-20339B2356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E934DB-C3CA-5AFF-23BA-F4AB322A2D0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30/112</a:t>
            </a:r>
          </a:p>
        </p:txBody>
      </p:sp>
    </p:spTree>
    <p:extLst>
      <p:ext uri="{BB962C8B-B14F-4D97-AF65-F5344CB8AC3E}">
        <p14:creationId xmlns:p14="http://schemas.microsoft.com/office/powerpoint/2010/main" val="972032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A78ED2-AE65-6401-7CA9-C0FCBF461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F0C821-C70D-3DC9-E6A9-0DC58DEA054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31/112</a:t>
            </a:r>
          </a:p>
        </p:txBody>
      </p:sp>
    </p:spTree>
    <p:extLst>
      <p:ext uri="{BB962C8B-B14F-4D97-AF65-F5344CB8AC3E}">
        <p14:creationId xmlns:p14="http://schemas.microsoft.com/office/powerpoint/2010/main" val="1696771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F111E4-4C89-B7C6-4730-AF4D5C9D42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69C9B4-2730-2A66-2826-727BFA20C2E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32/112</a:t>
            </a:r>
          </a:p>
        </p:txBody>
      </p:sp>
    </p:spTree>
    <p:extLst>
      <p:ext uri="{BB962C8B-B14F-4D97-AF65-F5344CB8AC3E}">
        <p14:creationId xmlns:p14="http://schemas.microsoft.com/office/powerpoint/2010/main" val="334957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669CD4-897C-DF9B-6F38-E513786A2D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C91FCE-C81F-84FB-CD26-1C2FEA7B598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33/112</a:t>
            </a:r>
          </a:p>
        </p:txBody>
      </p:sp>
    </p:spTree>
    <p:extLst>
      <p:ext uri="{BB962C8B-B14F-4D97-AF65-F5344CB8AC3E}">
        <p14:creationId xmlns:p14="http://schemas.microsoft.com/office/powerpoint/2010/main" val="482892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EDB7FA-98A9-DE05-EFE6-F3C962AE5A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55" y="0"/>
            <a:ext cx="1056409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06B813-15D4-D6A1-43E2-894F234AC86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34/112</a:t>
            </a:r>
          </a:p>
        </p:txBody>
      </p:sp>
    </p:spTree>
    <p:extLst>
      <p:ext uri="{BB962C8B-B14F-4D97-AF65-F5344CB8AC3E}">
        <p14:creationId xmlns:p14="http://schemas.microsoft.com/office/powerpoint/2010/main" val="1205848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CD6BD3-C82B-8FEC-F63E-BC25AF88E0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AEE2A1-2B15-C0CF-AAE4-FA006B0F653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35/112</a:t>
            </a:r>
          </a:p>
        </p:txBody>
      </p:sp>
    </p:spTree>
    <p:extLst>
      <p:ext uri="{BB962C8B-B14F-4D97-AF65-F5344CB8AC3E}">
        <p14:creationId xmlns:p14="http://schemas.microsoft.com/office/powerpoint/2010/main" val="74380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B11DA3-6293-A3F4-AE1C-56732F575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E3A797-DEF5-DFCC-7700-13644070A84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36/112</a:t>
            </a:r>
          </a:p>
        </p:txBody>
      </p:sp>
    </p:spTree>
    <p:extLst>
      <p:ext uri="{BB962C8B-B14F-4D97-AF65-F5344CB8AC3E}">
        <p14:creationId xmlns:p14="http://schemas.microsoft.com/office/powerpoint/2010/main" val="1638404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CFDFCC-549E-7C15-48F7-FB7C22978C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883" y="0"/>
            <a:ext cx="530423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FD8873-0FD8-9E2A-90E9-54A84A3193F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37/112</a:t>
            </a:r>
          </a:p>
        </p:txBody>
      </p:sp>
    </p:spTree>
    <p:extLst>
      <p:ext uri="{BB962C8B-B14F-4D97-AF65-F5344CB8AC3E}">
        <p14:creationId xmlns:p14="http://schemas.microsoft.com/office/powerpoint/2010/main" val="4850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E9A61-5244-08E4-FF2A-46AC6BCE7E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D2976E-F7DF-7848-D5A7-7D5BABCF862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38/112</a:t>
            </a:r>
          </a:p>
        </p:txBody>
      </p:sp>
    </p:spTree>
    <p:extLst>
      <p:ext uri="{BB962C8B-B14F-4D97-AF65-F5344CB8AC3E}">
        <p14:creationId xmlns:p14="http://schemas.microsoft.com/office/powerpoint/2010/main" val="1228150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D662DF-20E3-31BD-0F29-695D3203B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0A1D16-0306-7946-3737-4BD61771EDE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39/112</a:t>
            </a:r>
          </a:p>
        </p:txBody>
      </p:sp>
    </p:spTree>
    <p:extLst>
      <p:ext uri="{BB962C8B-B14F-4D97-AF65-F5344CB8AC3E}">
        <p14:creationId xmlns:p14="http://schemas.microsoft.com/office/powerpoint/2010/main" val="2196529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20EF50-2AEF-1992-671A-1DD3662A50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5CCB7B-C535-0F6A-C48E-482FCE2A765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4/112</a:t>
            </a:r>
          </a:p>
        </p:txBody>
      </p:sp>
    </p:spTree>
    <p:extLst>
      <p:ext uri="{BB962C8B-B14F-4D97-AF65-F5344CB8AC3E}">
        <p14:creationId xmlns:p14="http://schemas.microsoft.com/office/powerpoint/2010/main" val="1207009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CAC729-524E-3EB8-C74F-A4752BD41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AAED7E-1781-67DE-4471-4589A1C6F83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40/112</a:t>
            </a:r>
          </a:p>
        </p:txBody>
      </p:sp>
    </p:spTree>
    <p:extLst>
      <p:ext uri="{BB962C8B-B14F-4D97-AF65-F5344CB8AC3E}">
        <p14:creationId xmlns:p14="http://schemas.microsoft.com/office/powerpoint/2010/main" val="3397338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B46AC9-3DC5-EEF0-D2CB-FFA660F234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AA6B09-2E50-FB8F-43BC-19BF89ECE30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41/112</a:t>
            </a:r>
          </a:p>
        </p:txBody>
      </p:sp>
    </p:spTree>
    <p:extLst>
      <p:ext uri="{BB962C8B-B14F-4D97-AF65-F5344CB8AC3E}">
        <p14:creationId xmlns:p14="http://schemas.microsoft.com/office/powerpoint/2010/main" val="787238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254B9F-8D31-494C-A8E7-D34965900A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0F7559-1D4C-5D3B-711F-91B0282EDF4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42/112</a:t>
            </a:r>
          </a:p>
        </p:txBody>
      </p:sp>
    </p:spTree>
    <p:extLst>
      <p:ext uri="{BB962C8B-B14F-4D97-AF65-F5344CB8AC3E}">
        <p14:creationId xmlns:p14="http://schemas.microsoft.com/office/powerpoint/2010/main" val="871337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77328D-7175-21B7-013B-4AC2379155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D56F40-C12E-E72B-3AB8-44CEE4E48F2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43/112</a:t>
            </a:r>
          </a:p>
        </p:txBody>
      </p:sp>
    </p:spTree>
    <p:extLst>
      <p:ext uri="{BB962C8B-B14F-4D97-AF65-F5344CB8AC3E}">
        <p14:creationId xmlns:p14="http://schemas.microsoft.com/office/powerpoint/2010/main" val="1902017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72B105-D7FC-286C-B07E-B255726D03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410" y="0"/>
            <a:ext cx="443918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CC4AD9-5F30-447D-361E-227B7B14DDB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44/112</a:t>
            </a:r>
          </a:p>
        </p:txBody>
      </p:sp>
    </p:spTree>
    <p:extLst>
      <p:ext uri="{BB962C8B-B14F-4D97-AF65-F5344CB8AC3E}">
        <p14:creationId xmlns:p14="http://schemas.microsoft.com/office/powerpoint/2010/main" val="856794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16FEB8-5BAB-7462-A823-1DFBDC8C27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D05363-A5AA-5213-3F0A-534FC469E84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45/112</a:t>
            </a:r>
          </a:p>
        </p:txBody>
      </p:sp>
    </p:spTree>
    <p:extLst>
      <p:ext uri="{BB962C8B-B14F-4D97-AF65-F5344CB8AC3E}">
        <p14:creationId xmlns:p14="http://schemas.microsoft.com/office/powerpoint/2010/main" val="328966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146457-32EE-3AE2-DECF-6FCE5E21D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834" y="0"/>
            <a:ext cx="443433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E61BA2-C78D-C775-E275-9CE7E7FF47D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46/112</a:t>
            </a:r>
          </a:p>
        </p:txBody>
      </p:sp>
    </p:spTree>
    <p:extLst>
      <p:ext uri="{BB962C8B-B14F-4D97-AF65-F5344CB8AC3E}">
        <p14:creationId xmlns:p14="http://schemas.microsoft.com/office/powerpoint/2010/main" val="3316750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712614-3022-FE31-9ED2-52BC412A8A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081" y="0"/>
            <a:ext cx="502583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086B73-C468-FB02-9DEC-EE1940EED26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47/112</a:t>
            </a:r>
          </a:p>
        </p:txBody>
      </p:sp>
    </p:spTree>
    <p:extLst>
      <p:ext uri="{BB962C8B-B14F-4D97-AF65-F5344CB8AC3E}">
        <p14:creationId xmlns:p14="http://schemas.microsoft.com/office/powerpoint/2010/main" val="2989777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5C2C2F-80AF-13C1-D0A6-2646FC376A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292076-4171-DB7D-7EEE-626F206E0F8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48/112</a:t>
            </a:r>
          </a:p>
        </p:txBody>
      </p:sp>
    </p:spTree>
    <p:extLst>
      <p:ext uri="{BB962C8B-B14F-4D97-AF65-F5344CB8AC3E}">
        <p14:creationId xmlns:p14="http://schemas.microsoft.com/office/powerpoint/2010/main" val="2334241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9F8FBF-86E7-41D3-06D5-09177F7CB3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044B39-8D5B-EE64-2D2C-ADF2D18CB0D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49/112</a:t>
            </a:r>
          </a:p>
        </p:txBody>
      </p:sp>
    </p:spTree>
    <p:extLst>
      <p:ext uri="{BB962C8B-B14F-4D97-AF65-F5344CB8AC3E}">
        <p14:creationId xmlns:p14="http://schemas.microsoft.com/office/powerpoint/2010/main" val="4103979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CB8A0F-0F92-A955-DD2E-70BFEAB44B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0D78EA-22F2-3E67-F055-ADFF23C4C9B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5/112</a:t>
            </a:r>
          </a:p>
        </p:txBody>
      </p:sp>
    </p:spTree>
    <p:extLst>
      <p:ext uri="{BB962C8B-B14F-4D97-AF65-F5344CB8AC3E}">
        <p14:creationId xmlns:p14="http://schemas.microsoft.com/office/powerpoint/2010/main" val="3982588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D72F4C-51D1-D0DC-564D-FC2978E24A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ACBFD7-FDD9-8724-DD71-BD029EA47AA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50/112</a:t>
            </a:r>
          </a:p>
        </p:txBody>
      </p:sp>
    </p:spTree>
    <p:extLst>
      <p:ext uri="{BB962C8B-B14F-4D97-AF65-F5344CB8AC3E}">
        <p14:creationId xmlns:p14="http://schemas.microsoft.com/office/powerpoint/2010/main" val="3475283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8337FE-2D77-D38E-73AD-860D4C5ECA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112FB2-07CA-A26A-B8D9-BDA64836285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51/112</a:t>
            </a:r>
          </a:p>
        </p:txBody>
      </p:sp>
    </p:spTree>
    <p:extLst>
      <p:ext uri="{BB962C8B-B14F-4D97-AF65-F5344CB8AC3E}">
        <p14:creationId xmlns:p14="http://schemas.microsoft.com/office/powerpoint/2010/main" val="1297927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2FA7D4-9693-30A5-EE03-BA2A6A7646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92" y="0"/>
            <a:ext cx="2414016" cy="37307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3964CB-18A7-09B9-439B-73700F0CD51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52/112</a:t>
            </a:r>
          </a:p>
        </p:txBody>
      </p:sp>
    </p:spTree>
    <p:extLst>
      <p:ext uri="{BB962C8B-B14F-4D97-AF65-F5344CB8AC3E}">
        <p14:creationId xmlns:p14="http://schemas.microsoft.com/office/powerpoint/2010/main" val="2742688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8146D0-499A-2883-C874-4988CEBFB8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68A30E-8CFD-7DC8-4CCD-91EDFF92DDB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53/112</a:t>
            </a:r>
          </a:p>
        </p:txBody>
      </p:sp>
    </p:spTree>
    <p:extLst>
      <p:ext uri="{BB962C8B-B14F-4D97-AF65-F5344CB8AC3E}">
        <p14:creationId xmlns:p14="http://schemas.microsoft.com/office/powerpoint/2010/main" val="3017206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C3AF94-2477-49E0-975F-E05009BBA5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A7B626-07F6-410D-A11D-C8D9228E853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54/112</a:t>
            </a:r>
          </a:p>
        </p:txBody>
      </p:sp>
    </p:spTree>
    <p:extLst>
      <p:ext uri="{BB962C8B-B14F-4D97-AF65-F5344CB8AC3E}">
        <p14:creationId xmlns:p14="http://schemas.microsoft.com/office/powerpoint/2010/main" val="3358708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577273-030D-DA3C-7566-A0007DC29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E3F36E-898D-7879-4A44-8E554EA85CD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55/112</a:t>
            </a:r>
          </a:p>
        </p:txBody>
      </p:sp>
    </p:spTree>
    <p:extLst>
      <p:ext uri="{BB962C8B-B14F-4D97-AF65-F5344CB8AC3E}">
        <p14:creationId xmlns:p14="http://schemas.microsoft.com/office/powerpoint/2010/main" val="4225100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693E26-EDF8-810F-A2F5-A7F93086F9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10241E-807D-7FC1-7D96-661D401148A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56/112</a:t>
            </a:r>
          </a:p>
        </p:txBody>
      </p:sp>
    </p:spTree>
    <p:extLst>
      <p:ext uri="{BB962C8B-B14F-4D97-AF65-F5344CB8AC3E}">
        <p14:creationId xmlns:p14="http://schemas.microsoft.com/office/powerpoint/2010/main" val="411959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87ACE6-60E6-2A1C-6E2B-A898E40D74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0BE894-38A8-04BE-939E-CEB6CECF253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57/112</a:t>
            </a:r>
          </a:p>
        </p:txBody>
      </p:sp>
    </p:spTree>
    <p:extLst>
      <p:ext uri="{BB962C8B-B14F-4D97-AF65-F5344CB8AC3E}">
        <p14:creationId xmlns:p14="http://schemas.microsoft.com/office/powerpoint/2010/main" val="3165845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567790-9BFE-75B3-E65D-DDB00D1FF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B70FBB-539B-1B22-AF66-F1AD9F2AFE4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58/112</a:t>
            </a:r>
          </a:p>
        </p:txBody>
      </p:sp>
    </p:spTree>
    <p:extLst>
      <p:ext uri="{BB962C8B-B14F-4D97-AF65-F5344CB8AC3E}">
        <p14:creationId xmlns:p14="http://schemas.microsoft.com/office/powerpoint/2010/main" val="1979079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86FFDB-1739-2A61-B71D-674F2E800D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D6FBF7-2484-7589-7F6D-AB44CB80773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59/112</a:t>
            </a:r>
          </a:p>
        </p:txBody>
      </p:sp>
    </p:spTree>
    <p:extLst>
      <p:ext uri="{BB962C8B-B14F-4D97-AF65-F5344CB8AC3E}">
        <p14:creationId xmlns:p14="http://schemas.microsoft.com/office/powerpoint/2010/main" val="3672720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245A23-2A50-EEED-F01C-7A75E0F26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B61C35-EE6D-BDFE-6A75-AE0498AE160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6/112</a:t>
            </a:r>
          </a:p>
        </p:txBody>
      </p:sp>
    </p:spTree>
    <p:extLst>
      <p:ext uri="{BB962C8B-B14F-4D97-AF65-F5344CB8AC3E}">
        <p14:creationId xmlns:p14="http://schemas.microsoft.com/office/powerpoint/2010/main" val="777435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AC7F23-3252-5432-9845-A6E119EA2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D4C827-EBE8-4B98-C9D4-2A6CA965CBF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60/112</a:t>
            </a:r>
          </a:p>
        </p:txBody>
      </p:sp>
    </p:spTree>
    <p:extLst>
      <p:ext uri="{BB962C8B-B14F-4D97-AF65-F5344CB8AC3E}">
        <p14:creationId xmlns:p14="http://schemas.microsoft.com/office/powerpoint/2010/main" val="3431504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A770E1-6CC0-F906-3DCF-E6EDFBCCBD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92" y="0"/>
            <a:ext cx="2414016" cy="37307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25E784-0275-40EB-9886-2EC90676C27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61/112</a:t>
            </a:r>
          </a:p>
        </p:txBody>
      </p:sp>
    </p:spTree>
    <p:extLst>
      <p:ext uri="{BB962C8B-B14F-4D97-AF65-F5344CB8AC3E}">
        <p14:creationId xmlns:p14="http://schemas.microsoft.com/office/powerpoint/2010/main" val="1937861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5C62D3-243B-83B3-2DEF-B0E4FD2D15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3D440B-74DF-C9F0-546A-F4835DDD1AC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62/112</a:t>
            </a:r>
          </a:p>
        </p:txBody>
      </p:sp>
    </p:spTree>
    <p:extLst>
      <p:ext uri="{BB962C8B-B14F-4D97-AF65-F5344CB8AC3E}">
        <p14:creationId xmlns:p14="http://schemas.microsoft.com/office/powerpoint/2010/main" val="1241567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CDCFEA-1F23-0F9B-3DD8-9E0D1291B3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1882EB-95B7-5437-79A1-5F63A22AE9B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63/112</a:t>
            </a:r>
          </a:p>
        </p:txBody>
      </p:sp>
    </p:spTree>
    <p:extLst>
      <p:ext uri="{BB962C8B-B14F-4D97-AF65-F5344CB8AC3E}">
        <p14:creationId xmlns:p14="http://schemas.microsoft.com/office/powerpoint/2010/main" val="3157916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24F7E5-3340-BF65-BDD8-853504817E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3A6F79-E436-ABC6-EC4B-47A95126EFA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64/112</a:t>
            </a:r>
          </a:p>
        </p:txBody>
      </p:sp>
    </p:spTree>
    <p:extLst>
      <p:ext uri="{BB962C8B-B14F-4D97-AF65-F5344CB8AC3E}">
        <p14:creationId xmlns:p14="http://schemas.microsoft.com/office/powerpoint/2010/main" val="2327206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8DF03D-B242-A0A3-EB06-2A302DE14D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081" y="0"/>
            <a:ext cx="502583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2569F5-C13C-1025-EA57-2AFB173DDA1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65/112</a:t>
            </a:r>
          </a:p>
        </p:txBody>
      </p:sp>
    </p:spTree>
    <p:extLst>
      <p:ext uri="{BB962C8B-B14F-4D97-AF65-F5344CB8AC3E}">
        <p14:creationId xmlns:p14="http://schemas.microsoft.com/office/powerpoint/2010/main" val="1632449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EFD1A0-6123-E070-A95D-4E48E97869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B75BE6-DFC0-1F3E-029C-4DB50B91A77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66/112</a:t>
            </a:r>
          </a:p>
        </p:txBody>
      </p:sp>
    </p:spTree>
    <p:extLst>
      <p:ext uri="{BB962C8B-B14F-4D97-AF65-F5344CB8AC3E}">
        <p14:creationId xmlns:p14="http://schemas.microsoft.com/office/powerpoint/2010/main" val="3138574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4681FD-732C-6138-9315-83EB74403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E10187-0153-A8DF-47E4-E64AA1E66D0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67/112</a:t>
            </a:r>
          </a:p>
        </p:txBody>
      </p:sp>
    </p:spTree>
    <p:extLst>
      <p:ext uri="{BB962C8B-B14F-4D97-AF65-F5344CB8AC3E}">
        <p14:creationId xmlns:p14="http://schemas.microsoft.com/office/powerpoint/2010/main" val="2996618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4D16FE-D6BA-0CBD-DCD6-CE28D6EDD3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DE4F66-803E-D990-0951-E772ACFDDCA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68/112</a:t>
            </a:r>
          </a:p>
        </p:txBody>
      </p:sp>
    </p:spTree>
    <p:extLst>
      <p:ext uri="{BB962C8B-B14F-4D97-AF65-F5344CB8AC3E}">
        <p14:creationId xmlns:p14="http://schemas.microsoft.com/office/powerpoint/2010/main" val="1417198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FC5C78-7FE9-F07A-84D3-AEB4FE01CF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477573-EFD6-C589-BE2C-8686373A803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69/112</a:t>
            </a:r>
          </a:p>
        </p:txBody>
      </p:sp>
    </p:spTree>
    <p:extLst>
      <p:ext uri="{BB962C8B-B14F-4D97-AF65-F5344CB8AC3E}">
        <p14:creationId xmlns:p14="http://schemas.microsoft.com/office/powerpoint/2010/main" val="3952123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5DB6FB-71D2-3885-C5CA-056BC84137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025" y="0"/>
            <a:ext cx="484794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A84F26-6B66-C9A2-8FB8-A19A1D20948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7/112</a:t>
            </a:r>
          </a:p>
        </p:txBody>
      </p:sp>
    </p:spTree>
    <p:extLst>
      <p:ext uri="{BB962C8B-B14F-4D97-AF65-F5344CB8AC3E}">
        <p14:creationId xmlns:p14="http://schemas.microsoft.com/office/powerpoint/2010/main" val="1055794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8E7BB7-54A7-ED9B-7B83-EFD4154B67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3C1BFA-7759-0275-FD39-E748AEDE51B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70/112</a:t>
            </a:r>
          </a:p>
        </p:txBody>
      </p:sp>
    </p:spTree>
    <p:extLst>
      <p:ext uri="{BB962C8B-B14F-4D97-AF65-F5344CB8AC3E}">
        <p14:creationId xmlns:p14="http://schemas.microsoft.com/office/powerpoint/2010/main" val="3342273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876AE2-0BE6-068A-A828-7F84790DA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F764EA-6C5D-0BFF-9F5E-C2BBB8C5CB4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71/112</a:t>
            </a:r>
          </a:p>
        </p:txBody>
      </p:sp>
    </p:spTree>
    <p:extLst>
      <p:ext uri="{BB962C8B-B14F-4D97-AF65-F5344CB8AC3E}">
        <p14:creationId xmlns:p14="http://schemas.microsoft.com/office/powerpoint/2010/main" val="3668082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81FB5D-C878-7386-74CE-8884D9CA3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8F9E0D-D428-0B35-9CBB-5A65D69AC3F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72/112</a:t>
            </a:r>
          </a:p>
        </p:txBody>
      </p:sp>
    </p:spTree>
    <p:extLst>
      <p:ext uri="{BB962C8B-B14F-4D97-AF65-F5344CB8AC3E}">
        <p14:creationId xmlns:p14="http://schemas.microsoft.com/office/powerpoint/2010/main" val="4119217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F87C79-0D7C-2A6B-C724-9A9F077B19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2E2958-25DA-DA23-CAB7-08F60334899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73/112</a:t>
            </a:r>
          </a:p>
        </p:txBody>
      </p:sp>
    </p:spTree>
    <p:extLst>
      <p:ext uri="{BB962C8B-B14F-4D97-AF65-F5344CB8AC3E}">
        <p14:creationId xmlns:p14="http://schemas.microsoft.com/office/powerpoint/2010/main" val="1411398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C35888-094C-1B79-E738-CC460EC1CB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53218B-860D-8ED7-AA35-3AC563BF545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74/112</a:t>
            </a:r>
          </a:p>
        </p:txBody>
      </p:sp>
    </p:spTree>
    <p:extLst>
      <p:ext uri="{BB962C8B-B14F-4D97-AF65-F5344CB8AC3E}">
        <p14:creationId xmlns:p14="http://schemas.microsoft.com/office/powerpoint/2010/main" val="547666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1D5B45-9B6B-AAD7-6569-2308A05B44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B05D1C-0029-903B-13BB-55FF919C239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75/112</a:t>
            </a:r>
          </a:p>
        </p:txBody>
      </p:sp>
    </p:spTree>
    <p:extLst>
      <p:ext uri="{BB962C8B-B14F-4D97-AF65-F5344CB8AC3E}">
        <p14:creationId xmlns:p14="http://schemas.microsoft.com/office/powerpoint/2010/main" val="2069977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A55E40-B40F-76A8-4ABE-A68C4DD64A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3083A1-9080-4AD8-FC8F-76476C9BC9B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76/112</a:t>
            </a:r>
          </a:p>
        </p:txBody>
      </p:sp>
    </p:spTree>
    <p:extLst>
      <p:ext uri="{BB962C8B-B14F-4D97-AF65-F5344CB8AC3E}">
        <p14:creationId xmlns:p14="http://schemas.microsoft.com/office/powerpoint/2010/main" val="1960689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6EC78F-C122-82F8-5306-793A99D1C4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38FA59-F2D3-3CF9-50F7-40FE0B711B4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77/112</a:t>
            </a:r>
          </a:p>
        </p:txBody>
      </p:sp>
    </p:spTree>
    <p:extLst>
      <p:ext uri="{BB962C8B-B14F-4D97-AF65-F5344CB8AC3E}">
        <p14:creationId xmlns:p14="http://schemas.microsoft.com/office/powerpoint/2010/main" val="3270817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7B7908-6759-6081-0EE3-44ADEE1D80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93EC2B-8BAC-1E47-83F4-FA4E3471B63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78/112</a:t>
            </a:r>
          </a:p>
        </p:txBody>
      </p:sp>
    </p:spTree>
    <p:extLst>
      <p:ext uri="{BB962C8B-B14F-4D97-AF65-F5344CB8AC3E}">
        <p14:creationId xmlns:p14="http://schemas.microsoft.com/office/powerpoint/2010/main" val="3906255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0A3AEF-D6AE-28D6-DC03-63F31DA861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50612C-21DF-431F-5CB7-40E8EE2FAD1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79/112</a:t>
            </a:r>
          </a:p>
        </p:txBody>
      </p:sp>
    </p:spTree>
    <p:extLst>
      <p:ext uri="{BB962C8B-B14F-4D97-AF65-F5344CB8AC3E}">
        <p14:creationId xmlns:p14="http://schemas.microsoft.com/office/powerpoint/2010/main" val="3920242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405D3A-001B-EFFF-5982-BC035835E2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FF5434-0637-738B-2F68-DD6E11C89B2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8/112</a:t>
            </a:r>
          </a:p>
        </p:txBody>
      </p:sp>
    </p:spTree>
    <p:extLst>
      <p:ext uri="{BB962C8B-B14F-4D97-AF65-F5344CB8AC3E}">
        <p14:creationId xmlns:p14="http://schemas.microsoft.com/office/powerpoint/2010/main" val="5267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19355D-F7A7-FD0C-0D38-5A0A970AB6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F9287C-A47D-A75E-D831-755DB490935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80/112</a:t>
            </a:r>
          </a:p>
        </p:txBody>
      </p:sp>
    </p:spTree>
    <p:extLst>
      <p:ext uri="{BB962C8B-B14F-4D97-AF65-F5344CB8AC3E}">
        <p14:creationId xmlns:p14="http://schemas.microsoft.com/office/powerpoint/2010/main" val="1059217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1B6DE6-FEDC-4F20-7E01-290AD524B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BEA433-A245-B2EF-D59C-ED8E754C5A0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81/112</a:t>
            </a:r>
          </a:p>
        </p:txBody>
      </p:sp>
    </p:spTree>
    <p:extLst>
      <p:ext uri="{BB962C8B-B14F-4D97-AF65-F5344CB8AC3E}">
        <p14:creationId xmlns:p14="http://schemas.microsoft.com/office/powerpoint/2010/main" val="80828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35C2C3-091B-BCBB-5E4B-B4214A813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74D18D-CB2D-886F-4786-6D882056D3B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82/112</a:t>
            </a:r>
          </a:p>
        </p:txBody>
      </p:sp>
    </p:spTree>
    <p:extLst>
      <p:ext uri="{BB962C8B-B14F-4D97-AF65-F5344CB8AC3E}">
        <p14:creationId xmlns:p14="http://schemas.microsoft.com/office/powerpoint/2010/main" val="1723958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85FF74-D001-6D22-A344-DFFB2D92C6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BBF6E8-41CA-DF1C-1E78-2906724FF7B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83/112</a:t>
            </a:r>
          </a:p>
        </p:txBody>
      </p:sp>
    </p:spTree>
    <p:extLst>
      <p:ext uri="{BB962C8B-B14F-4D97-AF65-F5344CB8AC3E}">
        <p14:creationId xmlns:p14="http://schemas.microsoft.com/office/powerpoint/2010/main" val="1327070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87185C-0623-20E3-B0E5-22626D47B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0"/>
            <a:ext cx="952500" cy="952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92786B-18B6-C865-E39F-50CBC2146C2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84/112</a:t>
            </a:r>
          </a:p>
        </p:txBody>
      </p:sp>
    </p:spTree>
    <p:extLst>
      <p:ext uri="{BB962C8B-B14F-4D97-AF65-F5344CB8AC3E}">
        <p14:creationId xmlns:p14="http://schemas.microsoft.com/office/powerpoint/2010/main" val="2830211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977F50-123E-107D-B27F-B257F6D616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96F03B-3208-9A0D-5D16-FA41D834DC9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85/112</a:t>
            </a:r>
          </a:p>
        </p:txBody>
      </p:sp>
    </p:spTree>
    <p:extLst>
      <p:ext uri="{BB962C8B-B14F-4D97-AF65-F5344CB8AC3E}">
        <p14:creationId xmlns:p14="http://schemas.microsoft.com/office/powerpoint/2010/main" val="837908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E28FD3-FD04-2789-4E8E-76823EB558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BF9B2E-83D6-FAA5-0483-422D08C4B24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86/112</a:t>
            </a:r>
          </a:p>
        </p:txBody>
      </p:sp>
    </p:spTree>
    <p:extLst>
      <p:ext uri="{BB962C8B-B14F-4D97-AF65-F5344CB8AC3E}">
        <p14:creationId xmlns:p14="http://schemas.microsoft.com/office/powerpoint/2010/main" val="3171521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C59649-0988-E41B-9FA1-F512893846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C8C542-836E-7BB2-CEC0-B35B77874D3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87/112</a:t>
            </a:r>
          </a:p>
        </p:txBody>
      </p:sp>
    </p:spTree>
    <p:extLst>
      <p:ext uri="{BB962C8B-B14F-4D97-AF65-F5344CB8AC3E}">
        <p14:creationId xmlns:p14="http://schemas.microsoft.com/office/powerpoint/2010/main" val="4048574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FE863F-3266-5641-411B-D9DD5BFAC5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92" y="0"/>
            <a:ext cx="2414016" cy="37307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1CB2E5-BF67-F063-5C53-AB34B731140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88/112</a:t>
            </a:r>
          </a:p>
        </p:txBody>
      </p:sp>
    </p:spTree>
    <p:extLst>
      <p:ext uri="{BB962C8B-B14F-4D97-AF65-F5344CB8AC3E}">
        <p14:creationId xmlns:p14="http://schemas.microsoft.com/office/powerpoint/2010/main" val="3703565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FAF75E-1C28-A3FE-B697-85715710F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DA4602-EFD4-D83B-8579-B0E116D20BD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89/112</a:t>
            </a:r>
          </a:p>
        </p:txBody>
      </p:sp>
    </p:spTree>
    <p:extLst>
      <p:ext uri="{BB962C8B-B14F-4D97-AF65-F5344CB8AC3E}">
        <p14:creationId xmlns:p14="http://schemas.microsoft.com/office/powerpoint/2010/main" val="1597894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74B70D-1002-7E10-084E-F201BCA875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FBFA03-E16B-ADD2-9E80-DC07B232997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9/112</a:t>
            </a:r>
          </a:p>
        </p:txBody>
      </p:sp>
    </p:spTree>
    <p:extLst>
      <p:ext uri="{BB962C8B-B14F-4D97-AF65-F5344CB8AC3E}">
        <p14:creationId xmlns:p14="http://schemas.microsoft.com/office/powerpoint/2010/main" val="2299801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C1BE9A-6008-4242-4359-4E326F6937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6C5D0C-9FB0-C806-2E71-C8068196393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90/112</a:t>
            </a:r>
          </a:p>
        </p:txBody>
      </p:sp>
    </p:spTree>
    <p:extLst>
      <p:ext uri="{BB962C8B-B14F-4D97-AF65-F5344CB8AC3E}">
        <p14:creationId xmlns:p14="http://schemas.microsoft.com/office/powerpoint/2010/main" val="387841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E986B2-4CEE-7519-910E-137E4701DB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1A6A98-AF77-E768-7E15-DEE75681DE4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91/112</a:t>
            </a:r>
          </a:p>
        </p:txBody>
      </p:sp>
    </p:spTree>
    <p:extLst>
      <p:ext uri="{BB962C8B-B14F-4D97-AF65-F5344CB8AC3E}">
        <p14:creationId xmlns:p14="http://schemas.microsoft.com/office/powerpoint/2010/main" val="3958118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CF8E71-52BE-B5B9-51FA-788FA8D3B4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0674F8-CE23-EB96-1275-473AEFB5388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92/112</a:t>
            </a:r>
          </a:p>
        </p:txBody>
      </p:sp>
    </p:spTree>
    <p:extLst>
      <p:ext uri="{BB962C8B-B14F-4D97-AF65-F5344CB8AC3E}">
        <p14:creationId xmlns:p14="http://schemas.microsoft.com/office/powerpoint/2010/main" val="426836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31BF71-27EE-5D43-3F1A-0C69CF005E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801579-D6F8-6E28-3BFA-D35CB2CA021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93/112</a:t>
            </a:r>
          </a:p>
        </p:txBody>
      </p:sp>
    </p:spTree>
    <p:extLst>
      <p:ext uri="{BB962C8B-B14F-4D97-AF65-F5344CB8AC3E}">
        <p14:creationId xmlns:p14="http://schemas.microsoft.com/office/powerpoint/2010/main" val="2939889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E7E4FB-C709-F9B8-EB21-8DE7F2992A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675E4B-3EC6-81EC-A9DA-69858D4D599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94/112</a:t>
            </a:r>
          </a:p>
        </p:txBody>
      </p:sp>
    </p:spTree>
    <p:extLst>
      <p:ext uri="{BB962C8B-B14F-4D97-AF65-F5344CB8AC3E}">
        <p14:creationId xmlns:p14="http://schemas.microsoft.com/office/powerpoint/2010/main" val="1676957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ED1099-410D-DB45-C733-8CBC6CEE2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7FD074-4FD6-7A12-ED32-C26AA5A2DE5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95/112</a:t>
            </a:r>
          </a:p>
        </p:txBody>
      </p:sp>
    </p:spTree>
    <p:extLst>
      <p:ext uri="{BB962C8B-B14F-4D97-AF65-F5344CB8AC3E}">
        <p14:creationId xmlns:p14="http://schemas.microsoft.com/office/powerpoint/2010/main" val="131581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11818A-C953-ED4C-16CA-F72C36F1C7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A72DDF-7EC0-0B27-B487-86571A88C14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96/112</a:t>
            </a:r>
          </a:p>
        </p:txBody>
      </p:sp>
    </p:spTree>
    <p:extLst>
      <p:ext uri="{BB962C8B-B14F-4D97-AF65-F5344CB8AC3E}">
        <p14:creationId xmlns:p14="http://schemas.microsoft.com/office/powerpoint/2010/main" val="286160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92A7AC-9024-58D2-0AE6-D3F285EB37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EF1F77-A9AF-E4AF-E875-A3ECB115108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97/112</a:t>
            </a:r>
          </a:p>
        </p:txBody>
      </p:sp>
    </p:spTree>
    <p:extLst>
      <p:ext uri="{BB962C8B-B14F-4D97-AF65-F5344CB8AC3E}">
        <p14:creationId xmlns:p14="http://schemas.microsoft.com/office/powerpoint/2010/main" val="4196756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A31BDC-E244-E31B-67D5-1512CE9C88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E7AA9E-DA3B-5BBB-BA73-ED50C7441D0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98/112</a:t>
            </a:r>
          </a:p>
        </p:txBody>
      </p:sp>
    </p:spTree>
    <p:extLst>
      <p:ext uri="{BB962C8B-B14F-4D97-AF65-F5344CB8AC3E}">
        <p14:creationId xmlns:p14="http://schemas.microsoft.com/office/powerpoint/2010/main" val="313734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E5BA3D-B096-9762-EA3D-AE0043CFE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548810-E854-0E20-1E4F-199786C644D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99/112</a:t>
            </a:r>
          </a:p>
        </p:txBody>
      </p:sp>
    </p:spTree>
    <p:extLst>
      <p:ext uri="{BB962C8B-B14F-4D97-AF65-F5344CB8AC3E}">
        <p14:creationId xmlns:p14="http://schemas.microsoft.com/office/powerpoint/2010/main" val="1828541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793</Words>
  <Application>Microsoft Office PowerPoint</Application>
  <PresentationFormat>Widescreen</PresentationFormat>
  <Paragraphs>337</Paragraphs>
  <Slides>113</Slides>
  <Notes>112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113</vt:i4>
      </vt:variant>
    </vt:vector>
  </HeadingPairs>
  <TitlesOfParts>
    <vt:vector size="117" baseType="lpstr">
      <vt:lpstr>Calibri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Rim Zakaria</cp:lastModifiedBy>
  <cp:revision>1</cp:revision>
  <dcterms:created xsi:type="dcterms:W3CDTF">2023-10-17T14:38:14Z</dcterms:created>
  <dcterms:modified xsi:type="dcterms:W3CDTF">2023-10-17T14:38:14Z</dcterms:modified>
</cp:coreProperties>
</file>