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media/image38.jpg" ContentType="image/unknown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6"/>
  </p:notesMasterIdLst>
  <p:sldIdLst>
    <p:sldId id="369" r:id="rId2"/>
    <p:sldId id="368" r:id="rId3"/>
    <p:sldId id="367" r:id="rId4"/>
    <p:sldId id="366" r:id="rId5"/>
    <p:sldId id="365" r:id="rId6"/>
    <p:sldId id="364" r:id="rId7"/>
    <p:sldId id="363" r:id="rId8"/>
    <p:sldId id="362" r:id="rId9"/>
    <p:sldId id="361" r:id="rId10"/>
    <p:sldId id="360" r:id="rId11"/>
    <p:sldId id="359" r:id="rId12"/>
    <p:sldId id="358" r:id="rId13"/>
    <p:sldId id="357" r:id="rId14"/>
    <p:sldId id="356" r:id="rId15"/>
    <p:sldId id="355" r:id="rId16"/>
    <p:sldId id="354" r:id="rId17"/>
    <p:sldId id="353" r:id="rId18"/>
    <p:sldId id="352" r:id="rId19"/>
    <p:sldId id="351" r:id="rId20"/>
    <p:sldId id="350" r:id="rId21"/>
    <p:sldId id="349" r:id="rId22"/>
    <p:sldId id="348" r:id="rId23"/>
    <p:sldId id="347" r:id="rId24"/>
    <p:sldId id="346" r:id="rId25"/>
    <p:sldId id="345" r:id="rId26"/>
    <p:sldId id="344" r:id="rId27"/>
    <p:sldId id="343" r:id="rId28"/>
    <p:sldId id="342" r:id="rId29"/>
    <p:sldId id="341" r:id="rId30"/>
    <p:sldId id="340" r:id="rId31"/>
    <p:sldId id="339" r:id="rId32"/>
    <p:sldId id="338" r:id="rId33"/>
    <p:sldId id="337" r:id="rId34"/>
    <p:sldId id="336" r:id="rId35"/>
    <p:sldId id="335" r:id="rId36"/>
    <p:sldId id="334" r:id="rId37"/>
    <p:sldId id="333" r:id="rId38"/>
    <p:sldId id="332" r:id="rId39"/>
    <p:sldId id="331" r:id="rId40"/>
    <p:sldId id="330" r:id="rId41"/>
    <p:sldId id="329" r:id="rId42"/>
    <p:sldId id="328" r:id="rId43"/>
    <p:sldId id="327" r:id="rId44"/>
    <p:sldId id="326" r:id="rId45"/>
    <p:sldId id="325" r:id="rId46"/>
    <p:sldId id="324" r:id="rId47"/>
    <p:sldId id="323" r:id="rId48"/>
    <p:sldId id="322" r:id="rId49"/>
    <p:sldId id="321" r:id="rId50"/>
    <p:sldId id="320" r:id="rId51"/>
    <p:sldId id="319" r:id="rId52"/>
    <p:sldId id="318" r:id="rId53"/>
    <p:sldId id="317" r:id="rId54"/>
    <p:sldId id="316" r:id="rId55"/>
    <p:sldId id="315" r:id="rId56"/>
    <p:sldId id="314" r:id="rId57"/>
    <p:sldId id="313" r:id="rId58"/>
    <p:sldId id="312" r:id="rId59"/>
    <p:sldId id="311" r:id="rId60"/>
    <p:sldId id="310" r:id="rId61"/>
    <p:sldId id="309" r:id="rId62"/>
    <p:sldId id="308" r:id="rId63"/>
    <p:sldId id="307" r:id="rId64"/>
    <p:sldId id="306" r:id="rId65"/>
    <p:sldId id="305" r:id="rId66"/>
    <p:sldId id="304" r:id="rId67"/>
    <p:sldId id="303" r:id="rId68"/>
    <p:sldId id="302" r:id="rId69"/>
    <p:sldId id="301" r:id="rId70"/>
    <p:sldId id="300" r:id="rId71"/>
    <p:sldId id="299" r:id="rId72"/>
    <p:sldId id="298" r:id="rId73"/>
    <p:sldId id="297" r:id="rId74"/>
    <p:sldId id="296" r:id="rId75"/>
    <p:sldId id="295" r:id="rId76"/>
    <p:sldId id="294" r:id="rId77"/>
    <p:sldId id="293" r:id="rId78"/>
    <p:sldId id="292" r:id="rId79"/>
    <p:sldId id="291" r:id="rId80"/>
    <p:sldId id="290" r:id="rId81"/>
    <p:sldId id="289" r:id="rId82"/>
    <p:sldId id="288" r:id="rId83"/>
    <p:sldId id="287" r:id="rId84"/>
    <p:sldId id="286" r:id="rId85"/>
    <p:sldId id="285" r:id="rId86"/>
    <p:sldId id="284" r:id="rId87"/>
    <p:sldId id="283" r:id="rId88"/>
    <p:sldId id="282" r:id="rId89"/>
    <p:sldId id="281" r:id="rId90"/>
    <p:sldId id="280" r:id="rId91"/>
    <p:sldId id="279" r:id="rId92"/>
    <p:sldId id="278" r:id="rId93"/>
    <p:sldId id="277" r:id="rId94"/>
    <p:sldId id="276" r:id="rId95"/>
    <p:sldId id="275" r:id="rId96"/>
    <p:sldId id="274" r:id="rId97"/>
    <p:sldId id="273" r:id="rId98"/>
    <p:sldId id="272" r:id="rId99"/>
    <p:sldId id="271" r:id="rId100"/>
    <p:sldId id="270" r:id="rId101"/>
    <p:sldId id="269" r:id="rId102"/>
    <p:sldId id="268" r:id="rId103"/>
    <p:sldId id="267" r:id="rId104"/>
    <p:sldId id="266" r:id="rId105"/>
    <p:sldId id="265" r:id="rId106"/>
    <p:sldId id="264" r:id="rId107"/>
    <p:sldId id="263" r:id="rId108"/>
    <p:sldId id="262" r:id="rId109"/>
    <p:sldId id="261" r:id="rId110"/>
    <p:sldId id="260" r:id="rId111"/>
    <p:sldId id="259" r:id="rId112"/>
    <p:sldId id="258" r:id="rId113"/>
    <p:sldId id="257" r:id="rId114"/>
    <p:sldId id="256" r:id="rId115"/>
  </p:sldIdLst>
  <p:sldSz cx="12192000" cy="6858000"/>
  <p:notesSz cx="6858000" cy="9144000"/>
  <p:embeddedFontLst>
    <p:embeddedFont>
      <p:font typeface="Calibri" panose="020F0502020204030204" pitchFamily="34" charset="0"/>
      <p:regular r:id="rId117"/>
      <p:bold r:id="rId118"/>
      <p:italic r:id="rId119"/>
      <p:boldItalic r:id="rId120"/>
    </p:embeddedFont>
    <p:embeddedFont>
      <p:font typeface="Calibri Light" panose="020F0302020204030204" pitchFamily="34" charset="0"/>
      <p:regular r:id="rId121"/>
      <p:italic r:id="rId1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font" Target="fonts/font2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font" Target="fonts/font3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4.fntdata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5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29AB6-C669-4FF9-A4F1-E2FC01F82DB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D79B4-E542-4A78-BF1B-7F06EDB1D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62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zliu2443_poster.jpg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98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vivanko2_poster.jpg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678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bkuzmaro_poster.jpg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3525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ali692_poster.jpg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50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7612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alam427_poster.jpg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4162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alakha49_poster.jpg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345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akrish73_poster.jpg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1540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akosamia_poster.jpg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24074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aking284_poster.jpg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2626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akimelm_poster.jpg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6881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akaushi9_poster.jpg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11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thyrich_poster.jpg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8735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akamra5_poster.jpg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9307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akalra22_poster.jpg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8210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ajohal42_poster.jpg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6739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ajame8_poster.jpg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18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sli2845_poster.jpg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65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sli2793_poster.jpg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58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skrigsti_poster.jpg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94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skontak_poster.jpg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48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skhann54_poster.jpg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52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skhande4_poster.jpg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43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skessner_poster.jpg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4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sjoulaie_poster.jpg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zli2966_poster.jpg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12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siu4_poster.jpg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31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shu267_poster.jpg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83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rku4_poster.jpg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47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rkalath_poster.jpg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03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rhsieh3_poster.jpg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98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qliu485_poster.jpg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393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okimel_poster.jpg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529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okapadia_poster.jpg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23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okamphuy_poster.jpg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03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oizedon_poster.jpg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92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ylin727_poster.jpg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458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ohu_poster.jpg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98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nliu269_poster.jpg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753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nlittle8_poster.jpg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868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nlim28_poster.jpg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576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nlai32_poster.jpg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427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nkrawitz_poster.jpg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483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mlebla64_poster.jpg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829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mlaphen_poster.jpg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429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mkyun2_poster.jpg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593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mkravit2_poster.jpg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76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ylian389_poster.jpg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917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mkhant_poster.jpg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752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mkhalaty_poster.jpg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947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mjiao23_poster.jpg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629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mjaquit2_poster.jpg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010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mhuan95_poster.jpg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21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lliu725_poster.jpg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100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lliu693_poster.jpg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425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llitrent_poster.jpg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09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lliang97_poster.jpg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326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llevinsk_poster.jpg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59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yli5248_poster.jpg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245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lkhatab_poster.jpg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041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ljone24_poster.jpg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707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lhu96_poster.jpg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85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lhu89_poster.jpg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064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kliu485_poster.jpg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328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kling32_poster.jpg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329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klin254_poster.jpg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922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kliang62_poster.jpg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60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khuan58_poster.jpg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290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jliu2944_poster.jpg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7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ylee792_poster.jpg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842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jlin764_poster.jpg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693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jli4546_poster.jpg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324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jlee3788_poster.jpg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998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jlee3653_poster.jpg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077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jlatime5_poster.jpg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979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jkerr92_poster.jpg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3049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jkatz62_poster.jpg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9516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jkaspere_poster.jpg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8868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ileipsic_poster.jpg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462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iirfan3_poster.jpg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10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yjing67_poster.jpg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51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hli2339_poster.jpg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31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hleite_poster.jpg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6501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hkhosra2_poster.jpg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3102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gkaloudi_poster.jpg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8192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elee622_poster.jpg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93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elamaris_poster.jpg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4184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ekumaran_poster.jpg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9915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ekosta_poster.jpg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3351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ekang33_poster.jpg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387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ejean2_poster.jpg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78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yhou325_poster.jpg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8994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ehur2_poster.jpg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1436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dliu473_poster.jpg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8171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dli633_poster.jpg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5343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dkraj_poster.jpg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3638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dkloepfe_poster.jpg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5248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dklapper_poster.jpg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74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diraduk_poster.jpg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7782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dhuan7_poster.jpg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6283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cli2454_poster.jpg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119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cli2424_poster.jpg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01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wjian54_poster.jpg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5233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clam426_poster.jpg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428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ckuo42_poster.jpg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4820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ckumer_poster.jpg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5040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ckorec_poster.jpg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643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ckenne96_poster.jpg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9968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ciorio4_poster.jpg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0686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chu289_poster.jpg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111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bliu453_poster.jpg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6556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blin232_poster.jpg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3393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blesaux2_poster.jpg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D79B4-E542-4A78-BF1B-7F06EDB1D22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31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CC232-B572-6B92-E5F9-01B628533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DADB8F-55B5-00E3-327B-B22732C3E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5AA6B-C6D4-0203-CB7A-89BC5EDAB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FE0A-E6D5-45C1-BB24-E14A243AF68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A32F7-59F7-6C5E-85FF-86B5670F4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59CFF-5E25-92B6-AB64-0C72B4EA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3AC2-ADB8-43D5-8FA6-13D271ECE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4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3F423-05FC-262B-51B2-A4619AF74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03C9B-69C4-C3FF-FB4D-04AA401EE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16681-89C1-8AA3-2F85-5120FF46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FE0A-E6D5-45C1-BB24-E14A243AF68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A80B7-0345-19EB-1007-968393E8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DB382-4575-4495-A95B-DDC20DF6F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3AC2-ADB8-43D5-8FA6-13D271ECE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08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C84009-802F-8A46-7793-7D92DBF1D4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38EDC-0411-FEC5-B203-F0D4E9498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F1121-C1AE-FCB4-2D8A-277FF58B4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FE0A-E6D5-45C1-BB24-E14A243AF68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11F0A-B0A5-BC17-19F3-17853F493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3DAFC-FBB6-2F56-E105-5A6CF70F9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3AC2-ADB8-43D5-8FA6-13D271ECE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2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EB39B-9752-7D6D-B97D-F6ED82794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1561F-3B9C-416E-2162-398778288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F2E83-D361-0D69-A337-BBDD796FF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FE0A-E6D5-45C1-BB24-E14A243AF68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AFD35-0C8C-DBDB-AE8F-24CB2A9F1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AF06F-73AD-A44E-4B2E-3E18F6D1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3AC2-ADB8-43D5-8FA6-13D271ECE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7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C6804-ABB5-41D0-0DF9-468DC33B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DF251-6567-C612-CE97-9AC52D3CD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EAD55-1EF8-79EC-C9DF-A5E6A69B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FE0A-E6D5-45C1-BB24-E14A243AF68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26F28-0B45-3B90-DC0C-7DE636BFF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39E09-9B04-0348-BD78-ED4A206F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3AC2-ADB8-43D5-8FA6-13D271ECE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9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14BC-F1BF-B495-62A4-2783DE734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B0A1F-2CCF-2B03-A867-90D7F970E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4FB64-07A9-21B8-941D-9B82F543D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CD880-23FB-EA9A-E281-D154CD0DD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FE0A-E6D5-45C1-BB24-E14A243AF68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4C0F4-1722-7C76-5CAE-0589236F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C13B4-5DF0-FF7C-E673-EB9873B5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3AC2-ADB8-43D5-8FA6-13D271ECE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7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15D1-AF7A-C313-8778-68B435A3A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EA5D6-02E9-C558-7A08-5B9E6513E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092B4-15A5-B85A-8D52-F4F88E89A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BA4F63-FC60-A43E-9721-2314C25E7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B36C62-BF6B-7D16-2DA1-01213E422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959669-70F3-6405-26AD-04CC03A8D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FE0A-E6D5-45C1-BB24-E14A243AF68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DA82E3-1BA4-587D-6085-87EA1D89F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021064-499E-E74E-AD0C-EE8D47CCC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3AC2-ADB8-43D5-8FA6-13D271ECE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25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6A392-2A7A-58C6-5152-00F39C87D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689A6-7287-2BD8-7C0F-FDBE34DA6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FE0A-E6D5-45C1-BB24-E14A243AF68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A49EE3-9D4D-A0B5-5C8A-2D00CD40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39BD5-C56F-5F51-C3DC-C1DE5CA03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3AC2-ADB8-43D5-8FA6-13D271ECE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45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D13158-0D96-D429-BB41-EA1E7F6A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FE0A-E6D5-45C1-BB24-E14A243AF68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A6E5D-B2BF-C2ED-0D7E-72760135B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99FAA-01FD-542F-73AC-C1648178C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3AC2-ADB8-43D5-8FA6-13D271ECE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22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44FC-26A7-72AC-0230-68DD62F5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DF430-178B-167B-8E8A-B92F6DD1C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5F24C-5AA8-886A-6697-E57DC2276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4FA16E-22E9-3B80-D7A6-F11062235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FE0A-E6D5-45C1-BB24-E14A243AF68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408C5-7CAC-F2ED-5AE5-C0A05525E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1881B-69F4-3956-754C-CD9A05569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3AC2-ADB8-43D5-8FA6-13D271ECE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6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649CE-1F6C-3BD6-B1A6-2A7E7FBD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AFCF2D-E62A-F549-A8CA-B7466E283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C6015-CC42-08F9-E406-2FFA39E10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C6234-5166-A667-551B-662FD7B93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DFE0A-E6D5-45C1-BB24-E14A243AF68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B5EA4-9CDD-FF08-D3F4-3FF5C4149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816DF-39FF-1329-B6AC-A74101886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43AC2-ADB8-43D5-8FA6-13D271ECE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81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412D88-395D-C1D4-EFA2-2297FFF6D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A9621-7A7F-61D6-B4E4-D2899E748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C6825-2169-C6F2-4EED-9C05B0193B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DFE0A-E6D5-45C1-BB24-E14A243AF68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2D16D-E227-8D02-AD76-CBD6431C2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1E083-5DB5-2E60-9913-AC828FCED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43AC2-ADB8-43D5-8FA6-13D271ECE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DD511F-B6E6-6C8F-DD76-0D11460ACFFB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3)</a:t>
            </a:r>
          </a:p>
        </p:txBody>
      </p:sp>
    </p:spTree>
    <p:extLst>
      <p:ext uri="{BB962C8B-B14F-4D97-AF65-F5344CB8AC3E}">
        <p14:creationId xmlns:p14="http://schemas.microsoft.com/office/powerpoint/2010/main" val="315203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95AB0-00CE-2F12-07D9-45B35D536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2784DB-C68E-0DE0-02E4-7D33052107A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10/113</a:t>
            </a:r>
          </a:p>
        </p:txBody>
      </p:sp>
    </p:spTree>
    <p:extLst>
      <p:ext uri="{BB962C8B-B14F-4D97-AF65-F5344CB8AC3E}">
        <p14:creationId xmlns:p14="http://schemas.microsoft.com/office/powerpoint/2010/main" val="72792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DC3FE-B959-B8CC-FA41-A0F2CCB46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96D310-2340-3A22-CBED-22F0081073E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100/113</a:t>
            </a:r>
          </a:p>
        </p:txBody>
      </p:sp>
    </p:spTree>
    <p:extLst>
      <p:ext uri="{BB962C8B-B14F-4D97-AF65-F5344CB8AC3E}">
        <p14:creationId xmlns:p14="http://schemas.microsoft.com/office/powerpoint/2010/main" val="399868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29411-D7CA-9FE8-0B97-5A0605D08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FC0A7F-992D-411F-8B9B-4549735DDB4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101/113</a:t>
            </a:r>
          </a:p>
        </p:txBody>
      </p:sp>
    </p:spTree>
    <p:extLst>
      <p:ext uri="{BB962C8B-B14F-4D97-AF65-F5344CB8AC3E}">
        <p14:creationId xmlns:p14="http://schemas.microsoft.com/office/powerpoint/2010/main" val="203950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1C469-74C0-E95B-BD07-19584FFE6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2A7628-7E00-F854-42D5-F4098464245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102/113</a:t>
            </a:r>
          </a:p>
        </p:txBody>
      </p:sp>
    </p:spTree>
    <p:extLst>
      <p:ext uri="{BB962C8B-B14F-4D97-AF65-F5344CB8AC3E}">
        <p14:creationId xmlns:p14="http://schemas.microsoft.com/office/powerpoint/2010/main" val="264318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1D8271-DF18-445C-D46C-F26C3584D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41D72D-D4B3-6FF6-B817-17FA06C25A0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103/113</a:t>
            </a:r>
          </a:p>
        </p:txBody>
      </p:sp>
    </p:spTree>
    <p:extLst>
      <p:ext uri="{BB962C8B-B14F-4D97-AF65-F5344CB8AC3E}">
        <p14:creationId xmlns:p14="http://schemas.microsoft.com/office/powerpoint/2010/main" val="186415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599BA6-F9DE-670D-20D4-CFDA93423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1D3EB3-C10F-BF9F-8CDA-5E045B2F053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104/113</a:t>
            </a:r>
          </a:p>
        </p:txBody>
      </p:sp>
    </p:spTree>
    <p:extLst>
      <p:ext uri="{BB962C8B-B14F-4D97-AF65-F5344CB8AC3E}">
        <p14:creationId xmlns:p14="http://schemas.microsoft.com/office/powerpoint/2010/main" val="157818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2E223-1963-2952-C4D2-8EB2BD5B4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8057C5-37AB-4976-2E79-382AB0C9BFF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105/113</a:t>
            </a:r>
          </a:p>
        </p:txBody>
      </p:sp>
    </p:spTree>
    <p:extLst>
      <p:ext uri="{BB962C8B-B14F-4D97-AF65-F5344CB8AC3E}">
        <p14:creationId xmlns:p14="http://schemas.microsoft.com/office/powerpoint/2010/main" val="67608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72FFFC-7459-AFA4-EDB0-777994B89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33" y="0"/>
            <a:ext cx="48297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509274-D709-83A7-45F8-ADEE254EA03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106/113</a:t>
            </a:r>
          </a:p>
        </p:txBody>
      </p:sp>
    </p:spTree>
    <p:extLst>
      <p:ext uri="{BB962C8B-B14F-4D97-AF65-F5344CB8AC3E}">
        <p14:creationId xmlns:p14="http://schemas.microsoft.com/office/powerpoint/2010/main" val="37118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EA2B1C-40D5-2D3B-6953-DA4035148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18FD9C-548D-1D85-27C0-86E134600CA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107/113</a:t>
            </a:r>
          </a:p>
        </p:txBody>
      </p:sp>
    </p:spTree>
    <p:extLst>
      <p:ext uri="{BB962C8B-B14F-4D97-AF65-F5344CB8AC3E}">
        <p14:creationId xmlns:p14="http://schemas.microsoft.com/office/powerpoint/2010/main" val="382366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15FC0-8FC6-21BF-4E7C-D5E0792EA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5C727E-BACE-0DE3-FB06-AE628AF81AA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108/113</a:t>
            </a:r>
          </a:p>
        </p:txBody>
      </p:sp>
    </p:spTree>
    <p:extLst>
      <p:ext uri="{BB962C8B-B14F-4D97-AF65-F5344CB8AC3E}">
        <p14:creationId xmlns:p14="http://schemas.microsoft.com/office/powerpoint/2010/main" val="2629075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5DAAE3-7950-28E2-D24B-220299BCB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B32FF5-A29F-E216-69E7-7F39C511B1D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109/113</a:t>
            </a:r>
          </a:p>
        </p:txBody>
      </p:sp>
    </p:spTree>
    <p:extLst>
      <p:ext uri="{BB962C8B-B14F-4D97-AF65-F5344CB8AC3E}">
        <p14:creationId xmlns:p14="http://schemas.microsoft.com/office/powerpoint/2010/main" val="210954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14A61-2946-06EE-918D-5A5C64394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84AEF1-D83D-5BEE-48E7-443A3DB1363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11/113</a:t>
            </a:r>
          </a:p>
        </p:txBody>
      </p:sp>
    </p:spTree>
    <p:extLst>
      <p:ext uri="{BB962C8B-B14F-4D97-AF65-F5344CB8AC3E}">
        <p14:creationId xmlns:p14="http://schemas.microsoft.com/office/powerpoint/2010/main" val="175433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75756C-1CF2-09D1-A3DC-2DEC02520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561F3D-4953-7FA8-520B-CC074F37A01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110/113</a:t>
            </a:r>
          </a:p>
        </p:txBody>
      </p:sp>
    </p:spTree>
    <p:extLst>
      <p:ext uri="{BB962C8B-B14F-4D97-AF65-F5344CB8AC3E}">
        <p14:creationId xmlns:p14="http://schemas.microsoft.com/office/powerpoint/2010/main" val="262187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DB8D60-BB39-12CA-231D-7463B9DC2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C90804-0F54-103C-63FF-21883BF4C41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111/113</a:t>
            </a:r>
          </a:p>
        </p:txBody>
      </p:sp>
    </p:spTree>
    <p:extLst>
      <p:ext uri="{BB962C8B-B14F-4D97-AF65-F5344CB8AC3E}">
        <p14:creationId xmlns:p14="http://schemas.microsoft.com/office/powerpoint/2010/main" val="307817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38F95-6665-03E0-FA5D-1D9E9243E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B2E347-16C8-0DA1-9FA9-17B6391BA5E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112/113</a:t>
            </a:r>
          </a:p>
        </p:txBody>
      </p:sp>
    </p:spTree>
    <p:extLst>
      <p:ext uri="{BB962C8B-B14F-4D97-AF65-F5344CB8AC3E}">
        <p14:creationId xmlns:p14="http://schemas.microsoft.com/office/powerpoint/2010/main" val="13411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74F33C-233D-7393-47B6-4D1EEA41A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A30A7B-E4AD-075B-DCD3-B4B387B83DE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113/113</a:t>
            </a:r>
          </a:p>
        </p:txBody>
      </p:sp>
    </p:spTree>
    <p:extLst>
      <p:ext uri="{BB962C8B-B14F-4D97-AF65-F5344CB8AC3E}">
        <p14:creationId xmlns:p14="http://schemas.microsoft.com/office/powerpoint/2010/main" val="116652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E31FB3-D218-655D-D0A1-8A0BB2D0F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5F8EB9-F0F7-C758-B92D-CF8C28572E9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114/113</a:t>
            </a:r>
          </a:p>
        </p:txBody>
      </p:sp>
    </p:spTree>
    <p:extLst>
      <p:ext uri="{BB962C8B-B14F-4D97-AF65-F5344CB8AC3E}">
        <p14:creationId xmlns:p14="http://schemas.microsoft.com/office/powerpoint/2010/main" val="378061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A9F5A6-5898-042B-3B47-EB5323583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9C951A-2B49-9C33-E29D-BE87B6EAED5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12/113</a:t>
            </a:r>
          </a:p>
        </p:txBody>
      </p:sp>
    </p:spTree>
    <p:extLst>
      <p:ext uri="{BB962C8B-B14F-4D97-AF65-F5344CB8AC3E}">
        <p14:creationId xmlns:p14="http://schemas.microsoft.com/office/powerpoint/2010/main" val="371507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81C57-814A-AEAF-821B-3E12E183E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BD56D9-264E-C8B0-D452-0ECC8875C0C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13/113</a:t>
            </a:r>
          </a:p>
        </p:txBody>
      </p:sp>
    </p:spTree>
    <p:extLst>
      <p:ext uri="{BB962C8B-B14F-4D97-AF65-F5344CB8AC3E}">
        <p14:creationId xmlns:p14="http://schemas.microsoft.com/office/powerpoint/2010/main" val="42120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9EBB0-4C2A-6F3F-B4BF-A23CC9FE3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426E22-A9FD-1EB1-31BF-AC802CE69C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14/113</a:t>
            </a:r>
          </a:p>
        </p:txBody>
      </p:sp>
    </p:spTree>
    <p:extLst>
      <p:ext uri="{BB962C8B-B14F-4D97-AF65-F5344CB8AC3E}">
        <p14:creationId xmlns:p14="http://schemas.microsoft.com/office/powerpoint/2010/main" val="34870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52B440-06DB-7D47-8515-9FAB11B65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E80BC7-3A4B-E381-484B-091CA251D38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15/113</a:t>
            </a:r>
          </a:p>
        </p:txBody>
      </p:sp>
    </p:spTree>
    <p:extLst>
      <p:ext uri="{BB962C8B-B14F-4D97-AF65-F5344CB8AC3E}">
        <p14:creationId xmlns:p14="http://schemas.microsoft.com/office/powerpoint/2010/main" val="3219324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186FFF-0547-1556-1D22-0AA7C9F79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9D7C57-FF88-6FE8-3DFF-3069C3054AB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16/113</a:t>
            </a:r>
          </a:p>
        </p:txBody>
      </p:sp>
    </p:spTree>
    <p:extLst>
      <p:ext uri="{BB962C8B-B14F-4D97-AF65-F5344CB8AC3E}">
        <p14:creationId xmlns:p14="http://schemas.microsoft.com/office/powerpoint/2010/main" val="359321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846403-CEE5-8242-F6D8-B7B4833D5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7E447-EDD1-557E-C0F9-7A2F3352E7C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17/113</a:t>
            </a:r>
          </a:p>
        </p:txBody>
      </p:sp>
    </p:spTree>
    <p:extLst>
      <p:ext uri="{BB962C8B-B14F-4D97-AF65-F5344CB8AC3E}">
        <p14:creationId xmlns:p14="http://schemas.microsoft.com/office/powerpoint/2010/main" val="114437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BA8BF-1D48-4DE1-A36A-97AB82273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2AEFDC-6686-9DB0-951E-C46F860DD6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18/113</a:t>
            </a:r>
          </a:p>
        </p:txBody>
      </p:sp>
    </p:spTree>
    <p:extLst>
      <p:ext uri="{BB962C8B-B14F-4D97-AF65-F5344CB8AC3E}">
        <p14:creationId xmlns:p14="http://schemas.microsoft.com/office/powerpoint/2010/main" val="3320927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EFE399-D731-564D-9F99-E43073F1E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573BFA-3ADA-7FE5-4012-D037B362733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19/113</a:t>
            </a:r>
          </a:p>
        </p:txBody>
      </p:sp>
    </p:spTree>
    <p:extLst>
      <p:ext uri="{BB962C8B-B14F-4D97-AF65-F5344CB8AC3E}">
        <p14:creationId xmlns:p14="http://schemas.microsoft.com/office/powerpoint/2010/main" val="23308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1CAFB-BBD5-DB46-5351-039FB7CD9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26688A-A22D-580A-11D8-34034406B7A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2/113</a:t>
            </a:r>
          </a:p>
        </p:txBody>
      </p:sp>
    </p:spTree>
    <p:extLst>
      <p:ext uri="{BB962C8B-B14F-4D97-AF65-F5344CB8AC3E}">
        <p14:creationId xmlns:p14="http://schemas.microsoft.com/office/powerpoint/2010/main" val="104109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AB4B4-8C54-86FD-F827-E41E8C6DD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E176F7-E4D2-477D-196F-CFF72958740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20/113</a:t>
            </a:r>
          </a:p>
        </p:txBody>
      </p:sp>
    </p:spTree>
    <p:extLst>
      <p:ext uri="{BB962C8B-B14F-4D97-AF65-F5344CB8AC3E}">
        <p14:creationId xmlns:p14="http://schemas.microsoft.com/office/powerpoint/2010/main" val="292417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541410-BF68-B949-1C80-8B97BE37F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5D3970-79F1-5B0E-67FB-81BB3CA7CE9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21/113</a:t>
            </a:r>
          </a:p>
        </p:txBody>
      </p:sp>
    </p:spTree>
    <p:extLst>
      <p:ext uri="{BB962C8B-B14F-4D97-AF65-F5344CB8AC3E}">
        <p14:creationId xmlns:p14="http://schemas.microsoft.com/office/powerpoint/2010/main" val="86816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F3D6B-BA79-1FED-4681-B185FC271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FD93B6-BB8D-7646-C5CC-116FC617D83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22/113</a:t>
            </a:r>
          </a:p>
        </p:txBody>
      </p:sp>
    </p:spTree>
    <p:extLst>
      <p:ext uri="{BB962C8B-B14F-4D97-AF65-F5344CB8AC3E}">
        <p14:creationId xmlns:p14="http://schemas.microsoft.com/office/powerpoint/2010/main" val="238423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4C74B9-4583-C2B7-CA0E-CEBFE7CC9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69" y="0"/>
            <a:ext cx="40838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35EBC9-6ECF-8C3F-5EC3-AFA405818B6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23/113</a:t>
            </a:r>
          </a:p>
        </p:txBody>
      </p:sp>
    </p:spTree>
    <p:extLst>
      <p:ext uri="{BB962C8B-B14F-4D97-AF65-F5344CB8AC3E}">
        <p14:creationId xmlns:p14="http://schemas.microsoft.com/office/powerpoint/2010/main" val="169225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5AF0E-2B97-F6D8-D05A-041AC0D3A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1F8752-EE3B-D0E2-F4D2-DF1EBFF5344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24/113</a:t>
            </a:r>
          </a:p>
        </p:txBody>
      </p:sp>
    </p:spTree>
    <p:extLst>
      <p:ext uri="{BB962C8B-B14F-4D97-AF65-F5344CB8AC3E}">
        <p14:creationId xmlns:p14="http://schemas.microsoft.com/office/powerpoint/2010/main" val="203089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7573F-FC02-EE9C-B6BF-200CB8CC9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DD56C2-721B-8F0B-59A6-4FC30F989EF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25/113</a:t>
            </a:r>
          </a:p>
        </p:txBody>
      </p:sp>
    </p:spTree>
    <p:extLst>
      <p:ext uri="{BB962C8B-B14F-4D97-AF65-F5344CB8AC3E}">
        <p14:creationId xmlns:p14="http://schemas.microsoft.com/office/powerpoint/2010/main" val="153334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0704CB-9CF0-A907-0960-27382901F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000B17-3CAA-5AD0-7A0F-3A0B4A41B0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26/113</a:t>
            </a:r>
          </a:p>
        </p:txBody>
      </p:sp>
    </p:spTree>
    <p:extLst>
      <p:ext uri="{BB962C8B-B14F-4D97-AF65-F5344CB8AC3E}">
        <p14:creationId xmlns:p14="http://schemas.microsoft.com/office/powerpoint/2010/main" val="262098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9B31D-2393-8374-13FB-3CAAED7F8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BD5143-FBF9-F5B8-2D3E-77AE62EB275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27/113</a:t>
            </a:r>
          </a:p>
        </p:txBody>
      </p:sp>
    </p:spTree>
    <p:extLst>
      <p:ext uri="{BB962C8B-B14F-4D97-AF65-F5344CB8AC3E}">
        <p14:creationId xmlns:p14="http://schemas.microsoft.com/office/powerpoint/2010/main" val="269516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08C1A-0EFD-4621-1DC1-5A7B1B245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A8E200-E15D-543C-8DD7-C7E5B0D75CC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28/113</a:t>
            </a:r>
          </a:p>
        </p:txBody>
      </p:sp>
    </p:spTree>
    <p:extLst>
      <p:ext uri="{BB962C8B-B14F-4D97-AF65-F5344CB8AC3E}">
        <p14:creationId xmlns:p14="http://schemas.microsoft.com/office/powerpoint/2010/main" val="276871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41A30D-2828-97E2-641F-038698979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1550B3-6830-0E8F-F40F-BE0D40AAAA8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29/113</a:t>
            </a:r>
          </a:p>
        </p:txBody>
      </p:sp>
    </p:spTree>
    <p:extLst>
      <p:ext uri="{BB962C8B-B14F-4D97-AF65-F5344CB8AC3E}">
        <p14:creationId xmlns:p14="http://schemas.microsoft.com/office/powerpoint/2010/main" val="98875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40D9A-0DCE-7510-A4E2-8F2545D63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E8ACA6-CC82-5D29-0AA4-95C09B8BE9D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3/113</a:t>
            </a:r>
          </a:p>
        </p:txBody>
      </p:sp>
    </p:spTree>
    <p:extLst>
      <p:ext uri="{BB962C8B-B14F-4D97-AF65-F5344CB8AC3E}">
        <p14:creationId xmlns:p14="http://schemas.microsoft.com/office/powerpoint/2010/main" val="2764092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56FA52-4FD3-AF9F-D2A5-7D9E64C9D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F7AF91-D773-56F2-2B13-26F97EB2AA6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30/113</a:t>
            </a:r>
          </a:p>
        </p:txBody>
      </p:sp>
    </p:spTree>
    <p:extLst>
      <p:ext uri="{BB962C8B-B14F-4D97-AF65-F5344CB8AC3E}">
        <p14:creationId xmlns:p14="http://schemas.microsoft.com/office/powerpoint/2010/main" val="399752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A38EA-8BB8-2E35-F4A9-9C3CABF21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B26AC3-7C73-3017-C94E-04A32469AD0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31/113</a:t>
            </a:r>
          </a:p>
        </p:txBody>
      </p:sp>
    </p:spTree>
    <p:extLst>
      <p:ext uri="{BB962C8B-B14F-4D97-AF65-F5344CB8AC3E}">
        <p14:creationId xmlns:p14="http://schemas.microsoft.com/office/powerpoint/2010/main" val="396561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990721-0125-3379-9B67-EB2EE61A3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296573-04A9-368C-4CFC-EC80E75EE85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32/113</a:t>
            </a:r>
          </a:p>
        </p:txBody>
      </p:sp>
    </p:spTree>
    <p:extLst>
      <p:ext uri="{BB962C8B-B14F-4D97-AF65-F5344CB8AC3E}">
        <p14:creationId xmlns:p14="http://schemas.microsoft.com/office/powerpoint/2010/main" val="395703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938C2B-AD23-47C3-10CC-E07716FF5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88BCA3-FCD6-093C-904E-1A5438380E8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33/113</a:t>
            </a:r>
          </a:p>
        </p:txBody>
      </p:sp>
    </p:spTree>
    <p:extLst>
      <p:ext uri="{BB962C8B-B14F-4D97-AF65-F5344CB8AC3E}">
        <p14:creationId xmlns:p14="http://schemas.microsoft.com/office/powerpoint/2010/main" val="146911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5B397-F1EE-5A94-A2C7-552C09D27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6D7FC4-DBC9-5D27-AD39-0E096946DA2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34/113</a:t>
            </a:r>
          </a:p>
        </p:txBody>
      </p:sp>
    </p:spTree>
    <p:extLst>
      <p:ext uri="{BB962C8B-B14F-4D97-AF65-F5344CB8AC3E}">
        <p14:creationId xmlns:p14="http://schemas.microsoft.com/office/powerpoint/2010/main" val="320112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FBF1B-47B9-9D3A-E465-7EFBBEF9C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E0A5C8-DAB1-38D7-DFA0-ECA3B4E5EE9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35/113</a:t>
            </a:r>
          </a:p>
        </p:txBody>
      </p:sp>
    </p:spTree>
    <p:extLst>
      <p:ext uri="{BB962C8B-B14F-4D97-AF65-F5344CB8AC3E}">
        <p14:creationId xmlns:p14="http://schemas.microsoft.com/office/powerpoint/2010/main" val="82549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A15F95-4EAE-6655-3191-D2D3A7352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70A77E-619E-F207-9497-3B2CEBAAECF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36/113</a:t>
            </a:r>
          </a:p>
        </p:txBody>
      </p:sp>
    </p:spTree>
    <p:extLst>
      <p:ext uri="{BB962C8B-B14F-4D97-AF65-F5344CB8AC3E}">
        <p14:creationId xmlns:p14="http://schemas.microsoft.com/office/powerpoint/2010/main" val="211096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8FC2E2-949E-039A-B19F-7063CFDD5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DFDD01-F27C-654F-59C5-D2EF2BF316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37/113</a:t>
            </a:r>
          </a:p>
        </p:txBody>
      </p:sp>
    </p:spTree>
    <p:extLst>
      <p:ext uri="{BB962C8B-B14F-4D97-AF65-F5344CB8AC3E}">
        <p14:creationId xmlns:p14="http://schemas.microsoft.com/office/powerpoint/2010/main" val="426601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A81DC2-D57B-AC7D-5E45-101D89000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8F428A-BE2E-F77F-739F-0789E91B981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38/113</a:t>
            </a:r>
          </a:p>
        </p:txBody>
      </p:sp>
    </p:spTree>
    <p:extLst>
      <p:ext uri="{BB962C8B-B14F-4D97-AF65-F5344CB8AC3E}">
        <p14:creationId xmlns:p14="http://schemas.microsoft.com/office/powerpoint/2010/main" val="55475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937A62-E3F8-7593-858F-F95FEE316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450D9F-B22A-4EAC-67BA-38E12756451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39/113</a:t>
            </a:r>
          </a:p>
        </p:txBody>
      </p:sp>
    </p:spTree>
    <p:extLst>
      <p:ext uri="{BB962C8B-B14F-4D97-AF65-F5344CB8AC3E}">
        <p14:creationId xmlns:p14="http://schemas.microsoft.com/office/powerpoint/2010/main" val="85150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AE8E4D-47E0-7567-771C-963CF21D2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0589E0-7005-16CF-4753-EDA7EDCD070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4/113</a:t>
            </a:r>
          </a:p>
        </p:txBody>
      </p:sp>
    </p:spTree>
    <p:extLst>
      <p:ext uri="{BB962C8B-B14F-4D97-AF65-F5344CB8AC3E}">
        <p14:creationId xmlns:p14="http://schemas.microsoft.com/office/powerpoint/2010/main" val="400149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45AFA5-F276-D86B-75FD-899545861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AFABF5-2689-7792-61A9-C7BA512DFCD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40/113</a:t>
            </a:r>
          </a:p>
        </p:txBody>
      </p:sp>
    </p:spTree>
    <p:extLst>
      <p:ext uri="{BB962C8B-B14F-4D97-AF65-F5344CB8AC3E}">
        <p14:creationId xmlns:p14="http://schemas.microsoft.com/office/powerpoint/2010/main" val="155237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48BA1C-FA78-2EBE-4DE1-0FEE06239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CDD31-01AD-3E88-5F31-C9A790DA900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41/113</a:t>
            </a:r>
          </a:p>
        </p:txBody>
      </p:sp>
    </p:spTree>
    <p:extLst>
      <p:ext uri="{BB962C8B-B14F-4D97-AF65-F5344CB8AC3E}">
        <p14:creationId xmlns:p14="http://schemas.microsoft.com/office/powerpoint/2010/main" val="194109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C818C-4529-3606-D6F0-856F73072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6B9BB4-38A2-CA53-DC7D-A89DF1A5A3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42/113</a:t>
            </a:r>
          </a:p>
        </p:txBody>
      </p:sp>
    </p:spTree>
    <p:extLst>
      <p:ext uri="{BB962C8B-B14F-4D97-AF65-F5344CB8AC3E}">
        <p14:creationId xmlns:p14="http://schemas.microsoft.com/office/powerpoint/2010/main" val="249139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757321-F7F2-60C5-699B-0A9C19E15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784B5-8073-67E3-7D29-23EB03D5AB8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43/113</a:t>
            </a:r>
          </a:p>
        </p:txBody>
      </p:sp>
    </p:spTree>
    <p:extLst>
      <p:ext uri="{BB962C8B-B14F-4D97-AF65-F5344CB8AC3E}">
        <p14:creationId xmlns:p14="http://schemas.microsoft.com/office/powerpoint/2010/main" val="36552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8295F-F286-F6B8-DF8E-77679E39B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6F3DD4-77E8-F813-9AA7-FCFA0501142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44/113</a:t>
            </a:r>
          </a:p>
        </p:txBody>
      </p:sp>
    </p:spTree>
    <p:extLst>
      <p:ext uri="{BB962C8B-B14F-4D97-AF65-F5344CB8AC3E}">
        <p14:creationId xmlns:p14="http://schemas.microsoft.com/office/powerpoint/2010/main" val="118798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5028D2-942F-C494-9488-88903F4DD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09A26A-583E-7C81-82C0-8CF1579D25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45/113</a:t>
            </a:r>
          </a:p>
        </p:txBody>
      </p:sp>
    </p:spTree>
    <p:extLst>
      <p:ext uri="{BB962C8B-B14F-4D97-AF65-F5344CB8AC3E}">
        <p14:creationId xmlns:p14="http://schemas.microsoft.com/office/powerpoint/2010/main" val="106380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1588C-0F96-BF88-A33F-12CDEBC61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636967-0C25-87B1-3351-9EDE5B43E0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46/113</a:t>
            </a:r>
          </a:p>
        </p:txBody>
      </p:sp>
    </p:spTree>
    <p:extLst>
      <p:ext uri="{BB962C8B-B14F-4D97-AF65-F5344CB8AC3E}">
        <p14:creationId xmlns:p14="http://schemas.microsoft.com/office/powerpoint/2010/main" val="2523824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A0AED8-7409-E629-E6BF-48F181110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07" y="0"/>
            <a:ext cx="106073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9764B4-7CA1-CFFD-8F8A-2F34B81C5D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47/113</a:t>
            </a:r>
          </a:p>
        </p:txBody>
      </p:sp>
    </p:spTree>
    <p:extLst>
      <p:ext uri="{BB962C8B-B14F-4D97-AF65-F5344CB8AC3E}">
        <p14:creationId xmlns:p14="http://schemas.microsoft.com/office/powerpoint/2010/main" val="2285166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FC3DD-2678-3077-B2E3-0C06FDE69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326" y="0"/>
            <a:ext cx="45713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456D5-2138-68E2-A3EC-4F1BD58E319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48/113</a:t>
            </a:r>
          </a:p>
        </p:txBody>
      </p:sp>
    </p:spTree>
    <p:extLst>
      <p:ext uri="{BB962C8B-B14F-4D97-AF65-F5344CB8AC3E}">
        <p14:creationId xmlns:p14="http://schemas.microsoft.com/office/powerpoint/2010/main" val="22140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38982-6122-AE54-9FEB-43755C019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90319C-D0EA-239E-AA00-84646C1BB1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49/113</a:t>
            </a:r>
          </a:p>
        </p:txBody>
      </p:sp>
    </p:spTree>
    <p:extLst>
      <p:ext uri="{BB962C8B-B14F-4D97-AF65-F5344CB8AC3E}">
        <p14:creationId xmlns:p14="http://schemas.microsoft.com/office/powerpoint/2010/main" val="30626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B69C9-1F23-0F49-0508-04D739A30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A2B394-1858-8625-D35F-D9CBAF57487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5/113</a:t>
            </a:r>
          </a:p>
        </p:txBody>
      </p:sp>
    </p:spTree>
    <p:extLst>
      <p:ext uri="{BB962C8B-B14F-4D97-AF65-F5344CB8AC3E}">
        <p14:creationId xmlns:p14="http://schemas.microsoft.com/office/powerpoint/2010/main" val="107223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6EE5AD-9BBB-E67C-6A64-4D49D3D7E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776175-A37A-64F3-AF14-D7829617D41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50/113</a:t>
            </a:r>
          </a:p>
        </p:txBody>
      </p:sp>
    </p:spTree>
    <p:extLst>
      <p:ext uri="{BB962C8B-B14F-4D97-AF65-F5344CB8AC3E}">
        <p14:creationId xmlns:p14="http://schemas.microsoft.com/office/powerpoint/2010/main" val="37129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1D920-F944-C8BD-BEAE-B8A46D7C9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8668DD-D1AE-C8FC-4364-B5A3EF54DD1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51/113</a:t>
            </a:r>
          </a:p>
        </p:txBody>
      </p:sp>
    </p:spTree>
    <p:extLst>
      <p:ext uri="{BB962C8B-B14F-4D97-AF65-F5344CB8AC3E}">
        <p14:creationId xmlns:p14="http://schemas.microsoft.com/office/powerpoint/2010/main" val="202016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DE7A5C-00CC-551F-ACCB-75C9B315A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11B1AB-1EFE-691C-DF7D-99F0AB1918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52/113</a:t>
            </a:r>
          </a:p>
        </p:txBody>
      </p:sp>
    </p:spTree>
    <p:extLst>
      <p:ext uri="{BB962C8B-B14F-4D97-AF65-F5344CB8AC3E}">
        <p14:creationId xmlns:p14="http://schemas.microsoft.com/office/powerpoint/2010/main" val="78326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2BC38-76D6-3E37-B200-47637841F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9CE370-1992-6BBF-36C5-1CE7D773EC6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53/113</a:t>
            </a:r>
          </a:p>
        </p:txBody>
      </p:sp>
    </p:spTree>
    <p:extLst>
      <p:ext uri="{BB962C8B-B14F-4D97-AF65-F5344CB8AC3E}">
        <p14:creationId xmlns:p14="http://schemas.microsoft.com/office/powerpoint/2010/main" val="4270004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2AA14C-61F0-E485-3320-76712011C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AB8A39-C0A7-4ADE-4477-F1A039B91F0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54/113</a:t>
            </a:r>
          </a:p>
        </p:txBody>
      </p:sp>
    </p:spTree>
    <p:extLst>
      <p:ext uri="{BB962C8B-B14F-4D97-AF65-F5344CB8AC3E}">
        <p14:creationId xmlns:p14="http://schemas.microsoft.com/office/powerpoint/2010/main" val="1418592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B8756-3DDA-6650-3BC1-A68987C29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8E60F2-7A81-9491-6576-4B4CEE4DDE2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55/113</a:t>
            </a:r>
          </a:p>
        </p:txBody>
      </p:sp>
    </p:spTree>
    <p:extLst>
      <p:ext uri="{BB962C8B-B14F-4D97-AF65-F5344CB8AC3E}">
        <p14:creationId xmlns:p14="http://schemas.microsoft.com/office/powerpoint/2010/main" val="413075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0CEE2-7645-8038-84C9-42DAAB17C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91DF34-C050-6846-63AB-C9CC29C2974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56/113</a:t>
            </a:r>
          </a:p>
        </p:txBody>
      </p:sp>
    </p:spTree>
    <p:extLst>
      <p:ext uri="{BB962C8B-B14F-4D97-AF65-F5344CB8AC3E}">
        <p14:creationId xmlns:p14="http://schemas.microsoft.com/office/powerpoint/2010/main" val="324758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5EDAA5-DDE4-71F0-A689-D9F2A2409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459CE8-2FD8-75C9-1CD6-2CC4128645A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57/113</a:t>
            </a:r>
          </a:p>
        </p:txBody>
      </p:sp>
    </p:spTree>
    <p:extLst>
      <p:ext uri="{BB962C8B-B14F-4D97-AF65-F5344CB8AC3E}">
        <p14:creationId xmlns:p14="http://schemas.microsoft.com/office/powerpoint/2010/main" val="9016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4B556-AACB-7496-4349-6B7442563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92366-9DC8-8BB4-6F0D-5A94D64DB9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58/113</a:t>
            </a:r>
          </a:p>
        </p:txBody>
      </p:sp>
    </p:spTree>
    <p:extLst>
      <p:ext uri="{BB962C8B-B14F-4D97-AF65-F5344CB8AC3E}">
        <p14:creationId xmlns:p14="http://schemas.microsoft.com/office/powerpoint/2010/main" val="212706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20830-D8D8-4C8C-5599-8578362C9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B2699-1D77-DE15-B8C1-819CEB46A5E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59/113</a:t>
            </a:r>
          </a:p>
        </p:txBody>
      </p:sp>
    </p:spTree>
    <p:extLst>
      <p:ext uri="{BB962C8B-B14F-4D97-AF65-F5344CB8AC3E}">
        <p14:creationId xmlns:p14="http://schemas.microsoft.com/office/powerpoint/2010/main" val="3926510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43049-08A8-1B1A-EB6D-01FBB6262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6D8DF1-8B4F-644C-580A-D45B04C21F8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6/113</a:t>
            </a:r>
          </a:p>
        </p:txBody>
      </p:sp>
    </p:spTree>
    <p:extLst>
      <p:ext uri="{BB962C8B-B14F-4D97-AF65-F5344CB8AC3E}">
        <p14:creationId xmlns:p14="http://schemas.microsoft.com/office/powerpoint/2010/main" val="960288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1D3EE-9660-81C2-007E-60B439D94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94D85C-539F-5A3D-8A73-B1C3B68B2BB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60/113</a:t>
            </a:r>
          </a:p>
        </p:txBody>
      </p:sp>
    </p:spTree>
    <p:extLst>
      <p:ext uri="{BB962C8B-B14F-4D97-AF65-F5344CB8AC3E}">
        <p14:creationId xmlns:p14="http://schemas.microsoft.com/office/powerpoint/2010/main" val="283905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B544D-4202-7ED2-F193-D463C5F8B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2E606-7717-8B21-697B-B48AD9578D4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61/113</a:t>
            </a:r>
          </a:p>
        </p:txBody>
      </p:sp>
    </p:spTree>
    <p:extLst>
      <p:ext uri="{BB962C8B-B14F-4D97-AF65-F5344CB8AC3E}">
        <p14:creationId xmlns:p14="http://schemas.microsoft.com/office/powerpoint/2010/main" val="241389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E00556-2A16-E203-A250-8BF22E7B6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51A02E-C214-60C8-62E5-902C6BEFA4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62/113</a:t>
            </a:r>
          </a:p>
        </p:txBody>
      </p:sp>
    </p:spTree>
    <p:extLst>
      <p:ext uri="{BB962C8B-B14F-4D97-AF65-F5344CB8AC3E}">
        <p14:creationId xmlns:p14="http://schemas.microsoft.com/office/powerpoint/2010/main" val="145386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0D0BD-2EB9-413F-2DFB-897F054E4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4ADBB1-CD41-A503-2111-9C366B6BA92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63/113</a:t>
            </a:r>
          </a:p>
        </p:txBody>
      </p:sp>
    </p:spTree>
    <p:extLst>
      <p:ext uri="{BB962C8B-B14F-4D97-AF65-F5344CB8AC3E}">
        <p14:creationId xmlns:p14="http://schemas.microsoft.com/office/powerpoint/2010/main" val="21443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B9CBE9-A9BB-941F-F65E-A038458AA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8B15D-7E30-039E-9DDF-F96C6D8ED1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64/113</a:t>
            </a:r>
          </a:p>
        </p:txBody>
      </p:sp>
    </p:spTree>
    <p:extLst>
      <p:ext uri="{BB962C8B-B14F-4D97-AF65-F5344CB8AC3E}">
        <p14:creationId xmlns:p14="http://schemas.microsoft.com/office/powerpoint/2010/main" val="376098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155F49-5B5C-A57C-DBEA-AE922599D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9B025E-F283-2359-2078-010561AC607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65/113</a:t>
            </a:r>
          </a:p>
        </p:txBody>
      </p:sp>
    </p:spTree>
    <p:extLst>
      <p:ext uri="{BB962C8B-B14F-4D97-AF65-F5344CB8AC3E}">
        <p14:creationId xmlns:p14="http://schemas.microsoft.com/office/powerpoint/2010/main" val="224542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21CD4A-CD04-A762-0E64-3635090B8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F14DD3-9543-1366-44E2-BF86137BC0A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66/113</a:t>
            </a:r>
          </a:p>
        </p:txBody>
      </p:sp>
    </p:spTree>
    <p:extLst>
      <p:ext uri="{BB962C8B-B14F-4D97-AF65-F5344CB8AC3E}">
        <p14:creationId xmlns:p14="http://schemas.microsoft.com/office/powerpoint/2010/main" val="107973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EF6E23-6765-1E95-3323-9B72A946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0C1124-7D37-A188-E80D-0FAC68A9DB5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67/113</a:t>
            </a:r>
          </a:p>
        </p:txBody>
      </p:sp>
    </p:spTree>
    <p:extLst>
      <p:ext uri="{BB962C8B-B14F-4D97-AF65-F5344CB8AC3E}">
        <p14:creationId xmlns:p14="http://schemas.microsoft.com/office/powerpoint/2010/main" val="279319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0E18C-640A-FA3B-A9BE-3D7B1357E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CB3483-A30E-97F1-8E16-782A361223F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68/113</a:t>
            </a:r>
          </a:p>
        </p:txBody>
      </p:sp>
    </p:spTree>
    <p:extLst>
      <p:ext uri="{BB962C8B-B14F-4D97-AF65-F5344CB8AC3E}">
        <p14:creationId xmlns:p14="http://schemas.microsoft.com/office/powerpoint/2010/main" val="42938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15026-730D-1860-37DA-D8A555F82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CB3EB-5DC9-F4D5-BD02-F7E7EE55642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69/113</a:t>
            </a:r>
          </a:p>
        </p:txBody>
      </p:sp>
    </p:spTree>
    <p:extLst>
      <p:ext uri="{BB962C8B-B14F-4D97-AF65-F5344CB8AC3E}">
        <p14:creationId xmlns:p14="http://schemas.microsoft.com/office/powerpoint/2010/main" val="192765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4999EB-27F0-CD14-AE0A-D82E2C4F1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9684A0-E123-A52B-70F6-940C8DBCC85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7/113</a:t>
            </a:r>
          </a:p>
        </p:txBody>
      </p:sp>
    </p:spTree>
    <p:extLst>
      <p:ext uri="{BB962C8B-B14F-4D97-AF65-F5344CB8AC3E}">
        <p14:creationId xmlns:p14="http://schemas.microsoft.com/office/powerpoint/2010/main" val="74711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C696D1-D11C-B384-5BFB-341D594A7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84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C3EC0-0A7B-83DC-1C05-6FFFA133DE9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70/113</a:t>
            </a:r>
          </a:p>
        </p:txBody>
      </p:sp>
    </p:spTree>
    <p:extLst>
      <p:ext uri="{BB962C8B-B14F-4D97-AF65-F5344CB8AC3E}">
        <p14:creationId xmlns:p14="http://schemas.microsoft.com/office/powerpoint/2010/main" val="175079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1BB6DB-596B-52B7-6F59-D9CB761B9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F4E0FB-48F7-9CB0-1B08-9AB18026072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71/113</a:t>
            </a:r>
          </a:p>
        </p:txBody>
      </p:sp>
    </p:spTree>
    <p:extLst>
      <p:ext uri="{BB962C8B-B14F-4D97-AF65-F5344CB8AC3E}">
        <p14:creationId xmlns:p14="http://schemas.microsoft.com/office/powerpoint/2010/main" val="291463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1EF3BE-5DA7-6490-7788-162BB0295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0"/>
            <a:ext cx="1151466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661E73-F866-BE6B-3EDA-2195C69FFE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72/113</a:t>
            </a:r>
          </a:p>
        </p:txBody>
      </p:sp>
    </p:spTree>
    <p:extLst>
      <p:ext uri="{BB962C8B-B14F-4D97-AF65-F5344CB8AC3E}">
        <p14:creationId xmlns:p14="http://schemas.microsoft.com/office/powerpoint/2010/main" val="129663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23A082-6EA2-3091-9924-C607F28DA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D2FFF7-A3BE-3E3E-5E29-BA06AF3E877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73/113</a:t>
            </a:r>
          </a:p>
        </p:txBody>
      </p:sp>
    </p:spTree>
    <p:extLst>
      <p:ext uri="{BB962C8B-B14F-4D97-AF65-F5344CB8AC3E}">
        <p14:creationId xmlns:p14="http://schemas.microsoft.com/office/powerpoint/2010/main" val="342054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07F8E-F2E3-5701-FBA4-168953669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FA139-9B44-337C-068D-52D1EB65E40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74/113</a:t>
            </a:r>
          </a:p>
        </p:txBody>
      </p:sp>
    </p:spTree>
    <p:extLst>
      <p:ext uri="{BB962C8B-B14F-4D97-AF65-F5344CB8AC3E}">
        <p14:creationId xmlns:p14="http://schemas.microsoft.com/office/powerpoint/2010/main" val="319428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AAE755-08A7-F8C5-F32A-F67368EC0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069AA-85D8-4F56-4F44-B0E0942FFFB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75/113</a:t>
            </a:r>
          </a:p>
        </p:txBody>
      </p:sp>
    </p:spTree>
    <p:extLst>
      <p:ext uri="{BB962C8B-B14F-4D97-AF65-F5344CB8AC3E}">
        <p14:creationId xmlns:p14="http://schemas.microsoft.com/office/powerpoint/2010/main" val="159616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835464-26E0-8D11-F9E2-ECEF633D5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DF212E-72A3-840E-9A25-6369A7B2FFD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76/113</a:t>
            </a:r>
          </a:p>
        </p:txBody>
      </p:sp>
    </p:spTree>
    <p:extLst>
      <p:ext uri="{BB962C8B-B14F-4D97-AF65-F5344CB8AC3E}">
        <p14:creationId xmlns:p14="http://schemas.microsoft.com/office/powerpoint/2010/main" val="261616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92B409-9BA9-678D-68BD-1807F51FD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C57F35-7ECF-B251-2EE6-FA06F8D509D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77/113</a:t>
            </a:r>
          </a:p>
        </p:txBody>
      </p:sp>
    </p:spTree>
    <p:extLst>
      <p:ext uri="{BB962C8B-B14F-4D97-AF65-F5344CB8AC3E}">
        <p14:creationId xmlns:p14="http://schemas.microsoft.com/office/powerpoint/2010/main" val="321479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D59FC2-AE50-E1A2-3628-A9ED0F090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2BB008-B5B6-5F30-47F4-6832A551C17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78/113</a:t>
            </a:r>
          </a:p>
        </p:txBody>
      </p:sp>
    </p:spTree>
    <p:extLst>
      <p:ext uri="{BB962C8B-B14F-4D97-AF65-F5344CB8AC3E}">
        <p14:creationId xmlns:p14="http://schemas.microsoft.com/office/powerpoint/2010/main" val="39177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AB5FB-140A-C357-6159-27375063D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433586-D40E-BD6C-A1ED-5D073D3537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79/113</a:t>
            </a:r>
          </a:p>
        </p:txBody>
      </p:sp>
    </p:spTree>
    <p:extLst>
      <p:ext uri="{BB962C8B-B14F-4D97-AF65-F5344CB8AC3E}">
        <p14:creationId xmlns:p14="http://schemas.microsoft.com/office/powerpoint/2010/main" val="146794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20139B-412C-4525-4DBD-25A1E8F6F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5A75B6-5515-54C3-59E0-D529F399B0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8/113</a:t>
            </a:r>
          </a:p>
        </p:txBody>
      </p:sp>
    </p:spTree>
    <p:extLst>
      <p:ext uri="{BB962C8B-B14F-4D97-AF65-F5344CB8AC3E}">
        <p14:creationId xmlns:p14="http://schemas.microsoft.com/office/powerpoint/2010/main" val="2401283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2DAE8E-D309-24C0-7453-4F310AD9D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902BC-D227-9213-F156-FF4951964A3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80/113</a:t>
            </a:r>
          </a:p>
        </p:txBody>
      </p:sp>
    </p:spTree>
    <p:extLst>
      <p:ext uri="{BB962C8B-B14F-4D97-AF65-F5344CB8AC3E}">
        <p14:creationId xmlns:p14="http://schemas.microsoft.com/office/powerpoint/2010/main" val="3780400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D7A0F-EA8E-8668-C037-783BACC0E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F8B983-3E9B-AA2E-70E9-712CCAD904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81/113</a:t>
            </a:r>
          </a:p>
        </p:txBody>
      </p:sp>
    </p:spTree>
    <p:extLst>
      <p:ext uri="{BB962C8B-B14F-4D97-AF65-F5344CB8AC3E}">
        <p14:creationId xmlns:p14="http://schemas.microsoft.com/office/powerpoint/2010/main" val="120274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D3B85F-A4D7-4CC2-7DE6-5346982C9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77B016-4BF6-7448-08B8-B32625B0530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82/113</a:t>
            </a:r>
          </a:p>
        </p:txBody>
      </p:sp>
    </p:spTree>
    <p:extLst>
      <p:ext uri="{BB962C8B-B14F-4D97-AF65-F5344CB8AC3E}">
        <p14:creationId xmlns:p14="http://schemas.microsoft.com/office/powerpoint/2010/main" val="191294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3DE25-FD07-FFFB-2DA8-52339A977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A269DA-576B-3A34-AE33-9F672EA3E3C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83/113</a:t>
            </a:r>
          </a:p>
        </p:txBody>
      </p:sp>
    </p:spTree>
    <p:extLst>
      <p:ext uri="{BB962C8B-B14F-4D97-AF65-F5344CB8AC3E}">
        <p14:creationId xmlns:p14="http://schemas.microsoft.com/office/powerpoint/2010/main" val="20105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C7EF1-4D92-E796-7A11-93B694F46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9AB32E-F568-D06A-0A88-C5E37DCA230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84/113</a:t>
            </a:r>
          </a:p>
        </p:txBody>
      </p:sp>
    </p:spTree>
    <p:extLst>
      <p:ext uri="{BB962C8B-B14F-4D97-AF65-F5344CB8AC3E}">
        <p14:creationId xmlns:p14="http://schemas.microsoft.com/office/powerpoint/2010/main" val="251365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C275D3-3CE4-2902-93DF-FB49A4121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881299-89A0-ED8C-FFA1-2EF86094B6F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85/113</a:t>
            </a:r>
          </a:p>
        </p:txBody>
      </p:sp>
    </p:spTree>
    <p:extLst>
      <p:ext uri="{BB962C8B-B14F-4D97-AF65-F5344CB8AC3E}">
        <p14:creationId xmlns:p14="http://schemas.microsoft.com/office/powerpoint/2010/main" val="375301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F2A6B-ECD1-9B1B-5D08-348D6AF64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41B815-8903-FADE-08C6-C2E6CACEFB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86/113</a:t>
            </a:r>
          </a:p>
        </p:txBody>
      </p:sp>
    </p:spTree>
    <p:extLst>
      <p:ext uri="{BB962C8B-B14F-4D97-AF65-F5344CB8AC3E}">
        <p14:creationId xmlns:p14="http://schemas.microsoft.com/office/powerpoint/2010/main" val="686818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30B8CC-CCE4-DC80-1358-9974A0942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E46FB-2B37-DFD1-5AA6-97BE65918AB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87/113</a:t>
            </a:r>
          </a:p>
        </p:txBody>
      </p:sp>
    </p:spTree>
    <p:extLst>
      <p:ext uri="{BB962C8B-B14F-4D97-AF65-F5344CB8AC3E}">
        <p14:creationId xmlns:p14="http://schemas.microsoft.com/office/powerpoint/2010/main" val="117749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171B7C-D343-F837-BB51-F66996A93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6BD70F-5317-15D7-25D7-D27F61F217F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88/113</a:t>
            </a:r>
          </a:p>
        </p:txBody>
      </p:sp>
    </p:spTree>
    <p:extLst>
      <p:ext uri="{BB962C8B-B14F-4D97-AF65-F5344CB8AC3E}">
        <p14:creationId xmlns:p14="http://schemas.microsoft.com/office/powerpoint/2010/main" val="418661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0DF23F-21AB-7721-FFF4-3A9DF382B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C6D8C2-DF2F-739C-38D6-1C1E74C500A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89/113</a:t>
            </a:r>
          </a:p>
        </p:txBody>
      </p:sp>
    </p:spTree>
    <p:extLst>
      <p:ext uri="{BB962C8B-B14F-4D97-AF65-F5344CB8AC3E}">
        <p14:creationId xmlns:p14="http://schemas.microsoft.com/office/powerpoint/2010/main" val="9270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380F7-5236-4F83-C70F-C06DB4F49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216A6F-3CC3-C6DB-8D53-DEF449347E3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9/113</a:t>
            </a:r>
          </a:p>
        </p:txBody>
      </p:sp>
    </p:spTree>
    <p:extLst>
      <p:ext uri="{BB962C8B-B14F-4D97-AF65-F5344CB8AC3E}">
        <p14:creationId xmlns:p14="http://schemas.microsoft.com/office/powerpoint/2010/main" val="331602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71855-414E-29AA-0DBB-B0CF6534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FF7CEF-622A-346B-C90A-48A7BB24D39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90/113</a:t>
            </a:r>
          </a:p>
        </p:txBody>
      </p:sp>
    </p:spTree>
    <p:extLst>
      <p:ext uri="{BB962C8B-B14F-4D97-AF65-F5344CB8AC3E}">
        <p14:creationId xmlns:p14="http://schemas.microsoft.com/office/powerpoint/2010/main" val="247308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7DFCDE-6A99-13E4-3279-DE8458654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AEF29A-3318-4FE6-2327-EB2A6A29A01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91/113</a:t>
            </a:r>
          </a:p>
        </p:txBody>
      </p:sp>
    </p:spTree>
    <p:extLst>
      <p:ext uri="{BB962C8B-B14F-4D97-AF65-F5344CB8AC3E}">
        <p14:creationId xmlns:p14="http://schemas.microsoft.com/office/powerpoint/2010/main" val="83761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FEC955-5138-D314-7951-21AAB2E6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1CC95-C373-515B-2D0E-F48549A599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92/113</a:t>
            </a:r>
          </a:p>
        </p:txBody>
      </p:sp>
    </p:spTree>
    <p:extLst>
      <p:ext uri="{BB962C8B-B14F-4D97-AF65-F5344CB8AC3E}">
        <p14:creationId xmlns:p14="http://schemas.microsoft.com/office/powerpoint/2010/main" val="243305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D6ACFB-2D5D-37BC-1808-45498B4B9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02AC70-1D4D-7E34-E712-4671BEE3A1E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93/113</a:t>
            </a:r>
          </a:p>
        </p:txBody>
      </p:sp>
    </p:spTree>
    <p:extLst>
      <p:ext uri="{BB962C8B-B14F-4D97-AF65-F5344CB8AC3E}">
        <p14:creationId xmlns:p14="http://schemas.microsoft.com/office/powerpoint/2010/main" val="155541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CBBB7F-5D28-4639-3D84-A382D793D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CBD86-0232-3868-A0F4-11173608CF4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94/113</a:t>
            </a:r>
          </a:p>
        </p:txBody>
      </p:sp>
    </p:spTree>
    <p:extLst>
      <p:ext uri="{BB962C8B-B14F-4D97-AF65-F5344CB8AC3E}">
        <p14:creationId xmlns:p14="http://schemas.microsoft.com/office/powerpoint/2010/main" val="58228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43B6EB-C4C3-8F80-CB9C-45E27456C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A13FAE-8A38-D862-2008-1E47DFF2550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95/113</a:t>
            </a:r>
          </a:p>
        </p:txBody>
      </p:sp>
    </p:spTree>
    <p:extLst>
      <p:ext uri="{BB962C8B-B14F-4D97-AF65-F5344CB8AC3E}">
        <p14:creationId xmlns:p14="http://schemas.microsoft.com/office/powerpoint/2010/main" val="1597578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F850D6-5100-DD8E-A3CB-A3785B84D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F8338-A1E7-9BA5-0071-3093986445A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96/113</a:t>
            </a:r>
          </a:p>
        </p:txBody>
      </p:sp>
    </p:spTree>
    <p:extLst>
      <p:ext uri="{BB962C8B-B14F-4D97-AF65-F5344CB8AC3E}">
        <p14:creationId xmlns:p14="http://schemas.microsoft.com/office/powerpoint/2010/main" val="223986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4EF728-10B1-A361-A4E1-718D46519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35B2E6-96F3-72C1-D399-BAEBD2FD182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97/113</a:t>
            </a:r>
          </a:p>
        </p:txBody>
      </p:sp>
    </p:spTree>
    <p:extLst>
      <p:ext uri="{BB962C8B-B14F-4D97-AF65-F5344CB8AC3E}">
        <p14:creationId xmlns:p14="http://schemas.microsoft.com/office/powerpoint/2010/main" val="10617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437D4-723F-0962-8BD8-5DB422404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6B620D-BD76-4898-103B-40788598B5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98/113</a:t>
            </a:r>
          </a:p>
        </p:txBody>
      </p:sp>
    </p:spTree>
    <p:extLst>
      <p:ext uri="{BB962C8B-B14F-4D97-AF65-F5344CB8AC3E}">
        <p14:creationId xmlns:p14="http://schemas.microsoft.com/office/powerpoint/2010/main" val="134701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A8E564-DBB3-EB21-D6AF-9CB8EBE3E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EE1CB3-3735-AA1F-7449-8BFC1DC022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99/113</a:t>
            </a:r>
          </a:p>
        </p:txBody>
      </p:sp>
    </p:spTree>
    <p:extLst>
      <p:ext uri="{BB962C8B-B14F-4D97-AF65-F5344CB8AC3E}">
        <p14:creationId xmlns:p14="http://schemas.microsoft.com/office/powerpoint/2010/main" val="141187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800</Words>
  <Application>Microsoft Office PowerPoint</Application>
  <PresentationFormat>Widescreen</PresentationFormat>
  <Paragraphs>340</Paragraphs>
  <Slides>114</Slides>
  <Notes>113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8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2023-10-17T14:39:15Z</dcterms:created>
  <dcterms:modified xsi:type="dcterms:W3CDTF">2023-10-17T14:39:15Z</dcterms:modified>
</cp:coreProperties>
</file>