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0"/>
  </p:notesMasterIdLst>
  <p:sldIdLst>
    <p:sldId id="373" r:id="rId2"/>
    <p:sldId id="372" r:id="rId3"/>
    <p:sldId id="371" r:id="rId4"/>
    <p:sldId id="370" r:id="rId5"/>
    <p:sldId id="369" r:id="rId6"/>
    <p:sldId id="368" r:id="rId7"/>
    <p:sldId id="367" r:id="rId8"/>
    <p:sldId id="366" r:id="rId9"/>
    <p:sldId id="365" r:id="rId10"/>
    <p:sldId id="364" r:id="rId11"/>
    <p:sldId id="363" r:id="rId12"/>
    <p:sldId id="362" r:id="rId13"/>
    <p:sldId id="361" r:id="rId14"/>
    <p:sldId id="360" r:id="rId15"/>
    <p:sldId id="359" r:id="rId16"/>
    <p:sldId id="358" r:id="rId17"/>
    <p:sldId id="357" r:id="rId18"/>
    <p:sldId id="356" r:id="rId19"/>
    <p:sldId id="355" r:id="rId20"/>
    <p:sldId id="354" r:id="rId21"/>
    <p:sldId id="353" r:id="rId22"/>
    <p:sldId id="352" r:id="rId23"/>
    <p:sldId id="351" r:id="rId24"/>
    <p:sldId id="350" r:id="rId25"/>
    <p:sldId id="349" r:id="rId26"/>
    <p:sldId id="348" r:id="rId27"/>
    <p:sldId id="347" r:id="rId28"/>
    <p:sldId id="346" r:id="rId29"/>
    <p:sldId id="345" r:id="rId30"/>
    <p:sldId id="344" r:id="rId31"/>
    <p:sldId id="343" r:id="rId32"/>
    <p:sldId id="342" r:id="rId33"/>
    <p:sldId id="341" r:id="rId34"/>
    <p:sldId id="340" r:id="rId35"/>
    <p:sldId id="339" r:id="rId36"/>
    <p:sldId id="338" r:id="rId37"/>
    <p:sldId id="337" r:id="rId38"/>
    <p:sldId id="336" r:id="rId39"/>
    <p:sldId id="335" r:id="rId40"/>
    <p:sldId id="334" r:id="rId41"/>
    <p:sldId id="333" r:id="rId42"/>
    <p:sldId id="332" r:id="rId43"/>
    <p:sldId id="331" r:id="rId44"/>
    <p:sldId id="330" r:id="rId45"/>
    <p:sldId id="329" r:id="rId46"/>
    <p:sldId id="328" r:id="rId47"/>
    <p:sldId id="327" r:id="rId48"/>
    <p:sldId id="326" r:id="rId49"/>
    <p:sldId id="325" r:id="rId50"/>
    <p:sldId id="324" r:id="rId51"/>
    <p:sldId id="323" r:id="rId52"/>
    <p:sldId id="322" r:id="rId53"/>
    <p:sldId id="321" r:id="rId54"/>
    <p:sldId id="320" r:id="rId55"/>
    <p:sldId id="319" r:id="rId56"/>
    <p:sldId id="318" r:id="rId57"/>
    <p:sldId id="317" r:id="rId58"/>
    <p:sldId id="316" r:id="rId59"/>
    <p:sldId id="315" r:id="rId60"/>
    <p:sldId id="314" r:id="rId61"/>
    <p:sldId id="313" r:id="rId62"/>
    <p:sldId id="312" r:id="rId63"/>
    <p:sldId id="311" r:id="rId64"/>
    <p:sldId id="310" r:id="rId65"/>
    <p:sldId id="309" r:id="rId66"/>
    <p:sldId id="308" r:id="rId67"/>
    <p:sldId id="307" r:id="rId68"/>
    <p:sldId id="306" r:id="rId69"/>
    <p:sldId id="305" r:id="rId70"/>
    <p:sldId id="304" r:id="rId71"/>
    <p:sldId id="303" r:id="rId72"/>
    <p:sldId id="302" r:id="rId73"/>
    <p:sldId id="301" r:id="rId74"/>
    <p:sldId id="300" r:id="rId75"/>
    <p:sldId id="299" r:id="rId76"/>
    <p:sldId id="298" r:id="rId77"/>
    <p:sldId id="297" r:id="rId78"/>
    <p:sldId id="296" r:id="rId79"/>
    <p:sldId id="295" r:id="rId80"/>
    <p:sldId id="294" r:id="rId81"/>
    <p:sldId id="293" r:id="rId82"/>
    <p:sldId id="292" r:id="rId83"/>
    <p:sldId id="291" r:id="rId84"/>
    <p:sldId id="290" r:id="rId85"/>
    <p:sldId id="289" r:id="rId86"/>
    <p:sldId id="288" r:id="rId87"/>
    <p:sldId id="287" r:id="rId88"/>
    <p:sldId id="286" r:id="rId89"/>
    <p:sldId id="285" r:id="rId90"/>
    <p:sldId id="284" r:id="rId91"/>
    <p:sldId id="283" r:id="rId92"/>
    <p:sldId id="282" r:id="rId93"/>
    <p:sldId id="281" r:id="rId94"/>
    <p:sldId id="280" r:id="rId95"/>
    <p:sldId id="279" r:id="rId96"/>
    <p:sldId id="278" r:id="rId97"/>
    <p:sldId id="277" r:id="rId98"/>
    <p:sldId id="276" r:id="rId99"/>
    <p:sldId id="275" r:id="rId100"/>
    <p:sldId id="274" r:id="rId101"/>
    <p:sldId id="273" r:id="rId102"/>
    <p:sldId id="272" r:id="rId103"/>
    <p:sldId id="271" r:id="rId104"/>
    <p:sldId id="270" r:id="rId105"/>
    <p:sldId id="269" r:id="rId106"/>
    <p:sldId id="268" r:id="rId107"/>
    <p:sldId id="267" r:id="rId108"/>
    <p:sldId id="266" r:id="rId109"/>
    <p:sldId id="265" r:id="rId110"/>
    <p:sldId id="264" r:id="rId111"/>
    <p:sldId id="263" r:id="rId112"/>
    <p:sldId id="262" r:id="rId113"/>
    <p:sldId id="261" r:id="rId114"/>
    <p:sldId id="260" r:id="rId115"/>
    <p:sldId id="259" r:id="rId116"/>
    <p:sldId id="258" r:id="rId117"/>
    <p:sldId id="257" r:id="rId118"/>
    <p:sldId id="256" r:id="rId119"/>
  </p:sldIdLst>
  <p:sldSz cx="12192000" cy="6858000"/>
  <p:notesSz cx="6858000" cy="9144000"/>
  <p:embeddedFontLst>
    <p:embeddedFont>
      <p:font typeface="Calibri" panose="020F0502020204030204" pitchFamily="34" charset="0"/>
      <p:regular r:id="rId121"/>
      <p:bold r:id="rId122"/>
      <p:italic r:id="rId123"/>
      <p:boldItalic r:id="rId124"/>
    </p:embeddedFont>
    <p:embeddedFont>
      <p:font typeface="Calibri Light" panose="020F0302020204030204" pitchFamily="34" charset="0"/>
      <p:regular r:id="rId125"/>
      <p:italic r:id="rId1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3.fntdata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4.fntdata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ED339-DCB5-410E-93B0-B01E99600A7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49D90-0D16-44A0-A515-9372373C5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9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zpeng97_poster.jpg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7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traza3_poster.jpg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6180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bmirabe_poster.jpg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880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bmckenn4_poster.jpg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0764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blu66_poster.jpg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6560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arishi5_poster.jpg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0091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aren5_poster.jpg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3989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arahm32_poster.jpg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2704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apoteria_poster.jpg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0398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apetroz_poster.jpg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9414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aperk_poster.jpg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6389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aparik22_poster.jpg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46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tpun_poster.jpg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3268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apandol3_poster.jpg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8625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anoakes2_poster.jpg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7636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anguy353_poster.jpg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0605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aneaguru_poster.jpg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560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amokom_poster.jpg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3438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aminski_poster.jpg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3709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amikha3_poster.jpg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0025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alopes28_poster.jpg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5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tpappas3_poster.jpg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83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tmessen2_poster.jpg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41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tmai9_poster.jpg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1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sramsa5_poster.jpg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88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spietron_poster.jpg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48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spate866_poster.jpg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28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spate736_poster.jpg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90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snolis2_poster.jpg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6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zlu372_poster.jpg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98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snaqvi88_poster.jpg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16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smodi27_poster.jpg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45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sminha8_poster.jpg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95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smichela_poster.jpg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77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smichae9_poster.jpg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46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smahviba_poster.jpg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92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smahal5_poster.jpg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15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slou44_poster.jpg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883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rnewma28_poster.jpg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03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rmoreno2_poster.jpg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9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zliu2425_poster.jpg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736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ppate569_poster.jpg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861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pneilas_poster.jpg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02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pmiranda_poster.jpg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396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pmehla2_poster.jpg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40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pmclean6_poster.jpg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34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pmanga4_poster.jpg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75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opatel42_poster.jpg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32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opark4_poster.jpg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73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nrisha_poster.jpg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732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npollast_poster.jpg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1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yqaiser_poster.jpg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081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nnewton4_poster.jpg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112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nmillig2_poster.jpg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476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mparisis_poster.jpg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073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mpak8_poster.jpg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7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momarzad_poster.jpg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3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mnouwens_poster.jpg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797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mnolan24_poster.jpg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90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mnair9_poster.jpg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568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mmuratog_poster.jpg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207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mmulk2_poster.jpg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88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yliu3976_poster.jpg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546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mmckay63_poster.jpg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320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mmason58_poster.jpg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322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mmanso43_poster.jpg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431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mmajid7_poster.jpg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258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mmadon2_poster.jpg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284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mmackill_poster.jpg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855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lpiment5_poster.jpg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680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lnadeau7_poster.jpg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615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lmorr8_poster.jpg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69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kqaddour_poster.jpg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27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xlusetti_poster.jpg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801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kpisano_poster.jpg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012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kpirathe_poster.jpg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085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kpham33_poster.jpg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872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knugent8_poster.jpg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537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kngo28_poster.jpg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666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kmuvuti_poster.jpg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068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kmilla29_poster.jpg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021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jquizon_poster.jpg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92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jqaddour_poster.jpg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478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jnakla_poster.jpg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98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wrelou_poster.jpg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470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jmynoddi_poster.jpg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2378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jmercey_poster.jpg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168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jmcguff4_poster.jpg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940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jmccal56_poster.jpg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212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jmatth84_poster.jpg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821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jlyons54_poster.jpg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909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hnguy243_poster.jpg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2499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hmarque_poster.jpg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22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hmarente_poster.jpg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122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hmahaja3_poster.jpg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67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wmoore9_poster.jpg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8142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hlu296_poster.jpg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3483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gqi6_poster.jpg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9941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erimon_poster.jpg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8398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eprobst2_poster.jpg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6098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emilston_poster.jpg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5231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ema55_poster.jpg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703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elu29_poster.jpg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4257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dpate686_poster.jpg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76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dnantham_poster.jpg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1382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dmithani_poster.jpg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36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vmallar_poster.jpg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7388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dmckenn5_poster.jpg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706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dly43_poster.jpg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1290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cpisapia_poster.jpg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308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cmulhol_poster.jpg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8453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cmcleo52_poster.jpg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9365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cmcdo23_poster.jpg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6064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cmascar6_poster.jpg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8623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bpink_poster.jpg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1184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bpaul33_poster.jpg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7745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bmurph59_poster.jpg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2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DE44-A8D3-ED1D-262A-3CCD2E42D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8C7B0-229A-5B28-6171-FEC037E32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6AEBF-51E8-AE74-3152-EB740A005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51432-513C-2F6D-CEB8-19704901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C1790-E403-A8CD-0D72-106A1A273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9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26090-D687-CBFB-EA48-B56012E8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F364E-12F8-F87A-4784-01BD37C42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DFBD6-5989-91A8-233B-4A6FB3F7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7C1B6-857C-AEA2-E3F5-CDED5A1C8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61978-4B3B-C5F4-6F19-15DC052B7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8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EE2646-9417-7C36-BDF2-3950657C2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20E49-DFD0-CC1D-6A83-47C706D8A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B44E7-2B5B-9434-3A32-327421CD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C671D-0D23-78B5-B173-0582066A3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387EA-AD69-442D-C3F1-DEE97157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4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689C-8C2F-F7B6-9F9E-F0A36320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5F3E4-AD66-34BD-D152-82166FA76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EFCA1-1D0F-A7C0-5646-C16CE8F25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E2A6-4A4C-5EE4-2F2F-FE2A0B82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56B14-AFF9-EB44-DC55-389E018CA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4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50C0-4428-7849-8E89-3033AA09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F25B1-3D40-DA7C-9455-7AE536480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D82E5-C1F2-B38E-2C1A-60A69195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68182-9CD9-5011-EBCD-500E2583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4AEFC-9430-8564-A172-5586DB2C0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3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BF6BA-9866-1F14-BAAA-66E9FC86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B6864-AEEA-28BA-3E50-0F185055B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7AB77-2E3A-FB59-B1D6-E7EC73304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5E421-287D-AF50-50D8-DB128A90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7064C-085B-2F16-D283-D55029B5D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680B0-D582-4C67-3BBC-5C70159D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8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CA98E-69CB-683D-1EC5-3001DBE27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5F04B-2A68-C671-AEDA-6549C540F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E5357-2BBD-1F74-A1C4-F9F217808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01C752-4494-8482-18CD-FF9810DBA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97E56-D268-AB24-EAD6-350504EE2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7BA8AA-BD34-E6D0-5CA4-B56178782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28EB2-534B-55F6-E8F7-5FE145DE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EFF868-9934-1159-BA91-D2B56F8D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901E-EF3F-83FC-091A-E1E0D804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1FF6D8-416C-9CC1-0193-7006DBD2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FC5AF-2537-7267-A350-D1E65D1C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BEA4-2FC3-E361-645F-AED87DF3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9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9E77F-7384-0EAD-40F4-97887D95F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17C0D-4A2F-4718-05AF-72EEED99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BAC23-F21A-9870-43B4-3FC04899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7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9ABF-4D78-4354-9D95-7EB340CA7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C831-1F36-96DB-96DF-2D80E57FF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13F68-48B5-F192-85EF-78921A553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693BC-D54F-4913-93CE-1697CDC3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38A37-CC46-FB87-804B-DE381E1A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59705-96D1-FB53-EDE5-C31B2AF1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F600-4C0C-485B-BFE2-1443FBB6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5FBD49-49AA-B2EE-0C9C-A3165B306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ED53B-8AC6-9F6C-BEE7-EFDD8D41E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D7ED2-6D5C-46FC-8BF8-BD731FFD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91C74-1A98-EABD-C28E-A8AAE809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F9C2D-9204-D0D7-F35C-9F77A9A8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6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550E1B-5B2F-6532-B4A8-7098939F4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A82D2-FBA6-94DD-C592-7147A1A80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D8104-4430-3B75-B660-7074E204B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24EF3-90FA-429E-9358-C1535069D5D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73AEF-75CB-0FEB-788F-94EFBDB6D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C656C-88C7-47C6-FA4B-9470FF377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2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0EABF-1910-7301-F6C1-E37CEFCAF78C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</a:p>
        </p:txBody>
      </p:sp>
    </p:spTree>
    <p:extLst>
      <p:ext uri="{BB962C8B-B14F-4D97-AF65-F5344CB8AC3E}">
        <p14:creationId xmlns:p14="http://schemas.microsoft.com/office/powerpoint/2010/main" val="136774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794C4-7652-D5D4-FB61-22B5F211C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84512E-F33D-3ED4-819E-17AF28EF57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10/117</a:t>
            </a:r>
          </a:p>
        </p:txBody>
      </p:sp>
    </p:spTree>
    <p:extLst>
      <p:ext uri="{BB962C8B-B14F-4D97-AF65-F5344CB8AC3E}">
        <p14:creationId xmlns:p14="http://schemas.microsoft.com/office/powerpoint/2010/main" val="339014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CBAEC-08B9-1AED-3127-290D01220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674310-F76F-1AEB-36ED-A04FA65961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100/117</a:t>
            </a:r>
          </a:p>
        </p:txBody>
      </p:sp>
    </p:spTree>
    <p:extLst>
      <p:ext uri="{BB962C8B-B14F-4D97-AF65-F5344CB8AC3E}">
        <p14:creationId xmlns:p14="http://schemas.microsoft.com/office/powerpoint/2010/main" val="112544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1E4E5-76FA-C4B9-D09A-4C9B83235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B65B8E-0CED-65A0-3706-0A7CA67B72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101/117</a:t>
            </a:r>
          </a:p>
        </p:txBody>
      </p:sp>
    </p:spTree>
    <p:extLst>
      <p:ext uri="{BB962C8B-B14F-4D97-AF65-F5344CB8AC3E}">
        <p14:creationId xmlns:p14="http://schemas.microsoft.com/office/powerpoint/2010/main" val="156440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E087C-1C48-0E11-A531-77E28E903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F6584-2CF5-6F95-B12F-B37B78D6EE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102/117</a:t>
            </a:r>
          </a:p>
        </p:txBody>
      </p:sp>
    </p:spTree>
    <p:extLst>
      <p:ext uri="{BB962C8B-B14F-4D97-AF65-F5344CB8AC3E}">
        <p14:creationId xmlns:p14="http://schemas.microsoft.com/office/powerpoint/2010/main" val="345329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33518-1E3A-6F18-30A4-CDCBC6D9C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D83ECA-1EB4-FCA7-3F86-FA14C4A715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103/117</a:t>
            </a:r>
          </a:p>
        </p:txBody>
      </p:sp>
    </p:spTree>
    <p:extLst>
      <p:ext uri="{BB962C8B-B14F-4D97-AF65-F5344CB8AC3E}">
        <p14:creationId xmlns:p14="http://schemas.microsoft.com/office/powerpoint/2010/main" val="119952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DE4462-FD0C-2DD2-EFE3-CF3578214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C686E4-6901-9C9C-31C9-C97C8AA3C1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104/117</a:t>
            </a:r>
          </a:p>
        </p:txBody>
      </p:sp>
    </p:spTree>
    <p:extLst>
      <p:ext uri="{BB962C8B-B14F-4D97-AF65-F5344CB8AC3E}">
        <p14:creationId xmlns:p14="http://schemas.microsoft.com/office/powerpoint/2010/main" val="26608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9E597-F646-EF6A-AE35-1739C35EC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D2E43F-14CD-DE28-11C9-C7EA189EA3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105/117</a:t>
            </a:r>
          </a:p>
        </p:txBody>
      </p:sp>
    </p:spTree>
    <p:extLst>
      <p:ext uri="{BB962C8B-B14F-4D97-AF65-F5344CB8AC3E}">
        <p14:creationId xmlns:p14="http://schemas.microsoft.com/office/powerpoint/2010/main" val="142224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77CFA-AC52-B270-FF49-78EF1A15B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B77E90-3A54-8BD2-049B-39521AAC53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106/117</a:t>
            </a:r>
          </a:p>
        </p:txBody>
      </p:sp>
    </p:spTree>
    <p:extLst>
      <p:ext uri="{BB962C8B-B14F-4D97-AF65-F5344CB8AC3E}">
        <p14:creationId xmlns:p14="http://schemas.microsoft.com/office/powerpoint/2010/main" val="134762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6EB53-D75E-0C41-AEE8-20B9257B3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03660-1CD4-D89F-2ED7-BA3A02E19DF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107/117</a:t>
            </a:r>
          </a:p>
        </p:txBody>
      </p:sp>
    </p:spTree>
    <p:extLst>
      <p:ext uri="{BB962C8B-B14F-4D97-AF65-F5344CB8AC3E}">
        <p14:creationId xmlns:p14="http://schemas.microsoft.com/office/powerpoint/2010/main" val="299372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7E359-B6FD-64D3-30ED-EF8CA48B5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2F033-3F6E-A6C0-E004-B83FCE808A7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108/117</a:t>
            </a:r>
          </a:p>
        </p:txBody>
      </p:sp>
    </p:spTree>
    <p:extLst>
      <p:ext uri="{BB962C8B-B14F-4D97-AF65-F5344CB8AC3E}">
        <p14:creationId xmlns:p14="http://schemas.microsoft.com/office/powerpoint/2010/main" val="145943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BF7F5-028C-AD1F-2B4C-291A6CAF9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7B7A9D-37BC-F5D8-95BA-1D4FDFE2C25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109/117</a:t>
            </a:r>
          </a:p>
        </p:txBody>
      </p:sp>
    </p:spTree>
    <p:extLst>
      <p:ext uri="{BB962C8B-B14F-4D97-AF65-F5344CB8AC3E}">
        <p14:creationId xmlns:p14="http://schemas.microsoft.com/office/powerpoint/2010/main" val="331386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840F3-7177-C734-57D8-5E5B9FCB6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07" y="0"/>
            <a:ext cx="48495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D9A1F0-3DA4-E8F9-48A1-97A68609F5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11/117</a:t>
            </a:r>
          </a:p>
        </p:txBody>
      </p:sp>
    </p:spTree>
    <p:extLst>
      <p:ext uri="{BB962C8B-B14F-4D97-AF65-F5344CB8AC3E}">
        <p14:creationId xmlns:p14="http://schemas.microsoft.com/office/powerpoint/2010/main" val="10852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5FCC7-2F9F-D330-BE52-5CD8DC47C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7CC52-109C-77DD-1883-9F8193C1BE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110/117</a:t>
            </a:r>
          </a:p>
        </p:txBody>
      </p:sp>
    </p:spTree>
    <p:extLst>
      <p:ext uri="{BB962C8B-B14F-4D97-AF65-F5344CB8AC3E}">
        <p14:creationId xmlns:p14="http://schemas.microsoft.com/office/powerpoint/2010/main" val="346011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22CAF8-EC44-09FF-4D6C-483DB6C79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481204-1CEA-6C6B-0F15-AA91E5B322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111/117</a:t>
            </a:r>
          </a:p>
        </p:txBody>
      </p:sp>
    </p:spTree>
    <p:extLst>
      <p:ext uri="{BB962C8B-B14F-4D97-AF65-F5344CB8AC3E}">
        <p14:creationId xmlns:p14="http://schemas.microsoft.com/office/powerpoint/2010/main" val="204911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30C69-BD50-990C-1F02-404A0D277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118010-E20F-6770-77B8-0009F66A66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112/117</a:t>
            </a:r>
          </a:p>
        </p:txBody>
      </p:sp>
    </p:spTree>
    <p:extLst>
      <p:ext uri="{BB962C8B-B14F-4D97-AF65-F5344CB8AC3E}">
        <p14:creationId xmlns:p14="http://schemas.microsoft.com/office/powerpoint/2010/main" val="182954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B9B8-D048-AFB1-60E5-47490F3D0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F53B1-6E09-64CA-1C58-81A9D753CD4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113/117</a:t>
            </a:r>
          </a:p>
        </p:txBody>
      </p:sp>
    </p:spTree>
    <p:extLst>
      <p:ext uri="{BB962C8B-B14F-4D97-AF65-F5344CB8AC3E}">
        <p14:creationId xmlns:p14="http://schemas.microsoft.com/office/powerpoint/2010/main" val="259093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29618-3D92-98CA-092B-DC42FC427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C6A2BA-56FC-A560-6002-345004CD0C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114/117</a:t>
            </a:r>
          </a:p>
        </p:txBody>
      </p:sp>
    </p:spTree>
    <p:extLst>
      <p:ext uri="{BB962C8B-B14F-4D97-AF65-F5344CB8AC3E}">
        <p14:creationId xmlns:p14="http://schemas.microsoft.com/office/powerpoint/2010/main" val="388825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44E40-F9C7-BC6C-17F0-70010A3C3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A6494-0425-7B49-2D52-28B9430BC7A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115/117</a:t>
            </a:r>
          </a:p>
        </p:txBody>
      </p:sp>
    </p:spTree>
    <p:extLst>
      <p:ext uri="{BB962C8B-B14F-4D97-AF65-F5344CB8AC3E}">
        <p14:creationId xmlns:p14="http://schemas.microsoft.com/office/powerpoint/2010/main" val="277054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C9962-8DF8-ADCC-24E5-DB294B307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AF2521-9267-AD22-A9A9-60376231B0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116/117</a:t>
            </a:r>
          </a:p>
        </p:txBody>
      </p:sp>
    </p:spTree>
    <p:extLst>
      <p:ext uri="{BB962C8B-B14F-4D97-AF65-F5344CB8AC3E}">
        <p14:creationId xmlns:p14="http://schemas.microsoft.com/office/powerpoint/2010/main" val="114270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ECFA8F-4E8C-2C08-BA30-C352A870A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025E4-44F5-30C7-1F46-B75E7D31E2C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117/117</a:t>
            </a:r>
          </a:p>
        </p:txBody>
      </p:sp>
    </p:spTree>
    <p:extLst>
      <p:ext uri="{BB962C8B-B14F-4D97-AF65-F5344CB8AC3E}">
        <p14:creationId xmlns:p14="http://schemas.microsoft.com/office/powerpoint/2010/main" val="134903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9253C-61A2-4329-01B8-27A484AB0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EB4637-ADC5-CC15-531D-8F64DA6E689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118/117</a:t>
            </a:r>
          </a:p>
        </p:txBody>
      </p:sp>
    </p:spTree>
    <p:extLst>
      <p:ext uri="{BB962C8B-B14F-4D97-AF65-F5344CB8AC3E}">
        <p14:creationId xmlns:p14="http://schemas.microsoft.com/office/powerpoint/2010/main" val="100080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D563A-7CCA-E8E6-8626-60F1548D7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2D30B-E354-4E44-4E25-861DCFA316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12/117</a:t>
            </a:r>
          </a:p>
        </p:txBody>
      </p:sp>
    </p:spTree>
    <p:extLst>
      <p:ext uri="{BB962C8B-B14F-4D97-AF65-F5344CB8AC3E}">
        <p14:creationId xmlns:p14="http://schemas.microsoft.com/office/powerpoint/2010/main" val="299779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7A7CE-5952-7DB8-CD57-259599CF3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2A52C0-73E1-258C-4B11-9D7B0DC8E8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13/117</a:t>
            </a:r>
          </a:p>
        </p:txBody>
      </p:sp>
    </p:spTree>
    <p:extLst>
      <p:ext uri="{BB962C8B-B14F-4D97-AF65-F5344CB8AC3E}">
        <p14:creationId xmlns:p14="http://schemas.microsoft.com/office/powerpoint/2010/main" val="244030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880F4-C5F4-37F9-09A2-1FCF6907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224A95-352B-FA3D-9D91-924D86ED96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14/117</a:t>
            </a:r>
          </a:p>
        </p:txBody>
      </p:sp>
    </p:spTree>
    <p:extLst>
      <p:ext uri="{BB962C8B-B14F-4D97-AF65-F5344CB8AC3E}">
        <p14:creationId xmlns:p14="http://schemas.microsoft.com/office/powerpoint/2010/main" val="196732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A8354-5A41-22BB-CCFB-1F539D5EC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B4113-75AF-45B8-2CF7-303D5C5DED3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15/117</a:t>
            </a:r>
          </a:p>
        </p:txBody>
      </p:sp>
    </p:spTree>
    <p:extLst>
      <p:ext uri="{BB962C8B-B14F-4D97-AF65-F5344CB8AC3E}">
        <p14:creationId xmlns:p14="http://schemas.microsoft.com/office/powerpoint/2010/main" val="156752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F6079-E087-8531-9586-6B6C50A35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854650-0539-B405-BCF2-4ED4D22BBE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16/117</a:t>
            </a:r>
          </a:p>
        </p:txBody>
      </p:sp>
    </p:spTree>
    <p:extLst>
      <p:ext uri="{BB962C8B-B14F-4D97-AF65-F5344CB8AC3E}">
        <p14:creationId xmlns:p14="http://schemas.microsoft.com/office/powerpoint/2010/main" val="273424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AB857-A2FD-E284-6F6A-96E32BFCA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B98AFB-786E-ED08-452B-43194EEE1C9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17/117</a:t>
            </a:r>
          </a:p>
        </p:txBody>
      </p:sp>
    </p:spTree>
    <p:extLst>
      <p:ext uri="{BB962C8B-B14F-4D97-AF65-F5344CB8AC3E}">
        <p14:creationId xmlns:p14="http://schemas.microsoft.com/office/powerpoint/2010/main" val="383822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BF4613-52DB-957C-A8C8-5A90224B9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220508-130B-0A68-256A-4D41D93B99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18/117</a:t>
            </a:r>
          </a:p>
        </p:txBody>
      </p:sp>
    </p:spTree>
    <p:extLst>
      <p:ext uri="{BB962C8B-B14F-4D97-AF65-F5344CB8AC3E}">
        <p14:creationId xmlns:p14="http://schemas.microsoft.com/office/powerpoint/2010/main" val="129981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12FF21-29CC-0E6D-AE3A-C9A1FFB31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0E6799-3257-7611-65C6-920D5AADC4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19/117</a:t>
            </a:r>
          </a:p>
        </p:txBody>
      </p:sp>
    </p:spTree>
    <p:extLst>
      <p:ext uri="{BB962C8B-B14F-4D97-AF65-F5344CB8AC3E}">
        <p14:creationId xmlns:p14="http://schemas.microsoft.com/office/powerpoint/2010/main" val="99028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0CA8A-210B-26F3-84D4-F972CCC2F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9ECC16-BE1C-86B9-52B0-2642205A049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2/117</a:t>
            </a:r>
          </a:p>
        </p:txBody>
      </p:sp>
    </p:spTree>
    <p:extLst>
      <p:ext uri="{BB962C8B-B14F-4D97-AF65-F5344CB8AC3E}">
        <p14:creationId xmlns:p14="http://schemas.microsoft.com/office/powerpoint/2010/main" val="269636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EFF64D-7AB3-5708-6FBB-E20AD46D8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8D5D40-1247-A7EF-06D8-7FB14C37B0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20/117</a:t>
            </a:r>
          </a:p>
        </p:txBody>
      </p:sp>
    </p:spTree>
    <p:extLst>
      <p:ext uri="{BB962C8B-B14F-4D97-AF65-F5344CB8AC3E}">
        <p14:creationId xmlns:p14="http://schemas.microsoft.com/office/powerpoint/2010/main" val="339828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F9129-8E1C-FA48-1CE1-2EF59EBDC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DAF575-F39E-2CE6-7CAB-9831307791A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21/117</a:t>
            </a:r>
          </a:p>
        </p:txBody>
      </p:sp>
    </p:spTree>
    <p:extLst>
      <p:ext uri="{BB962C8B-B14F-4D97-AF65-F5344CB8AC3E}">
        <p14:creationId xmlns:p14="http://schemas.microsoft.com/office/powerpoint/2010/main" val="407212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CD05D4-D3B8-7336-7141-FA8F08700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DCE34-0351-A7F9-58D0-CEC8F571C3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22/117</a:t>
            </a:r>
          </a:p>
        </p:txBody>
      </p:sp>
    </p:spTree>
    <p:extLst>
      <p:ext uri="{BB962C8B-B14F-4D97-AF65-F5344CB8AC3E}">
        <p14:creationId xmlns:p14="http://schemas.microsoft.com/office/powerpoint/2010/main" val="289939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5EE98-7A66-1F77-5574-186D9F909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EF097F-99BA-90AD-5B2F-B7071E2EF39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23/117</a:t>
            </a:r>
          </a:p>
        </p:txBody>
      </p:sp>
    </p:spTree>
    <p:extLst>
      <p:ext uri="{BB962C8B-B14F-4D97-AF65-F5344CB8AC3E}">
        <p14:creationId xmlns:p14="http://schemas.microsoft.com/office/powerpoint/2010/main" val="27965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BF2D6B-A0B6-DD2A-DFD6-3C65A482B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7ABD3C-CA86-2628-AF97-BDD83BFED5A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24/117</a:t>
            </a:r>
          </a:p>
        </p:txBody>
      </p:sp>
    </p:spTree>
    <p:extLst>
      <p:ext uri="{BB962C8B-B14F-4D97-AF65-F5344CB8AC3E}">
        <p14:creationId xmlns:p14="http://schemas.microsoft.com/office/powerpoint/2010/main" val="412404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D842F-4CB9-03BB-7428-824E00525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AD7FC-566C-5AA6-6775-7944CDC0BB1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25/117</a:t>
            </a:r>
          </a:p>
        </p:txBody>
      </p:sp>
    </p:spTree>
    <p:extLst>
      <p:ext uri="{BB962C8B-B14F-4D97-AF65-F5344CB8AC3E}">
        <p14:creationId xmlns:p14="http://schemas.microsoft.com/office/powerpoint/2010/main" val="380016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397CD-D461-C1B4-F147-7BB2991A2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34AA6C-9C72-00F3-4AEB-05CB5B4C0C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26/117</a:t>
            </a:r>
          </a:p>
        </p:txBody>
      </p:sp>
    </p:spTree>
    <p:extLst>
      <p:ext uri="{BB962C8B-B14F-4D97-AF65-F5344CB8AC3E}">
        <p14:creationId xmlns:p14="http://schemas.microsoft.com/office/powerpoint/2010/main" val="7381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205E0-4827-CEEE-72DD-7C89B8C9E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221F07-8E7E-1E83-B3E4-F7CBAE5775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27/117</a:t>
            </a:r>
          </a:p>
        </p:txBody>
      </p:sp>
    </p:spTree>
    <p:extLst>
      <p:ext uri="{BB962C8B-B14F-4D97-AF65-F5344CB8AC3E}">
        <p14:creationId xmlns:p14="http://schemas.microsoft.com/office/powerpoint/2010/main" val="168812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3CEBD-6544-59BE-91A4-D9D9D1B77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B68B9A-54FA-84F6-49AD-F6396AA7A52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28/117</a:t>
            </a:r>
          </a:p>
        </p:txBody>
      </p:sp>
    </p:spTree>
    <p:extLst>
      <p:ext uri="{BB962C8B-B14F-4D97-AF65-F5344CB8AC3E}">
        <p14:creationId xmlns:p14="http://schemas.microsoft.com/office/powerpoint/2010/main" val="259991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2F718-8AF0-40E1-43E6-201319463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2D8A2A-E0B8-0A42-0BF4-5A9FD4DCE49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29/117</a:t>
            </a:r>
          </a:p>
        </p:txBody>
      </p:sp>
    </p:spTree>
    <p:extLst>
      <p:ext uri="{BB962C8B-B14F-4D97-AF65-F5344CB8AC3E}">
        <p14:creationId xmlns:p14="http://schemas.microsoft.com/office/powerpoint/2010/main" val="61119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86C4D-0B5E-F668-D953-E8D066243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A43471-26B3-2611-F646-F82C920ED4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3/117</a:t>
            </a:r>
          </a:p>
        </p:txBody>
      </p:sp>
    </p:spTree>
    <p:extLst>
      <p:ext uri="{BB962C8B-B14F-4D97-AF65-F5344CB8AC3E}">
        <p14:creationId xmlns:p14="http://schemas.microsoft.com/office/powerpoint/2010/main" val="125929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0CD17-10B9-7743-6C7B-B1A000C19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938759-67C0-8C9C-421D-B4064D8329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30/117</a:t>
            </a:r>
          </a:p>
        </p:txBody>
      </p:sp>
    </p:spTree>
    <p:extLst>
      <p:ext uri="{BB962C8B-B14F-4D97-AF65-F5344CB8AC3E}">
        <p14:creationId xmlns:p14="http://schemas.microsoft.com/office/powerpoint/2010/main" val="185712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FB927-6B23-7448-5515-1171BF264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620406-0237-D187-893F-24EB642DBA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31/117</a:t>
            </a:r>
          </a:p>
        </p:txBody>
      </p:sp>
    </p:spTree>
    <p:extLst>
      <p:ext uri="{BB962C8B-B14F-4D97-AF65-F5344CB8AC3E}">
        <p14:creationId xmlns:p14="http://schemas.microsoft.com/office/powerpoint/2010/main" val="288269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03FC3-271E-0C5D-8588-14EB9597C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96A9E9-E5FF-9BB5-43C4-1D67190C93C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32/117</a:t>
            </a:r>
          </a:p>
        </p:txBody>
      </p:sp>
    </p:spTree>
    <p:extLst>
      <p:ext uri="{BB962C8B-B14F-4D97-AF65-F5344CB8AC3E}">
        <p14:creationId xmlns:p14="http://schemas.microsoft.com/office/powerpoint/2010/main" val="37584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B9479A-069F-DF15-4B19-153AA084A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D37584-7DE5-E00F-72FC-86C633771FB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33/117</a:t>
            </a:r>
          </a:p>
        </p:txBody>
      </p:sp>
    </p:spTree>
    <p:extLst>
      <p:ext uri="{BB962C8B-B14F-4D97-AF65-F5344CB8AC3E}">
        <p14:creationId xmlns:p14="http://schemas.microsoft.com/office/powerpoint/2010/main" val="242582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F7BCE-C753-F291-EFC5-258248803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669EEC-B793-C8E5-C777-14A4005980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34/117</a:t>
            </a:r>
          </a:p>
        </p:txBody>
      </p:sp>
    </p:spTree>
    <p:extLst>
      <p:ext uri="{BB962C8B-B14F-4D97-AF65-F5344CB8AC3E}">
        <p14:creationId xmlns:p14="http://schemas.microsoft.com/office/powerpoint/2010/main" val="340130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9156B-6D47-51B4-EA88-8800DB0A3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40B94C-8FFA-3582-7708-A64149AD70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35/117</a:t>
            </a:r>
          </a:p>
        </p:txBody>
      </p:sp>
    </p:spTree>
    <p:extLst>
      <p:ext uri="{BB962C8B-B14F-4D97-AF65-F5344CB8AC3E}">
        <p14:creationId xmlns:p14="http://schemas.microsoft.com/office/powerpoint/2010/main" val="276249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6F94A-FEEC-6F66-83A2-13E00D050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E0B2EB-76C3-18B3-E6CE-640E7D4077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36/117</a:t>
            </a:r>
          </a:p>
        </p:txBody>
      </p:sp>
    </p:spTree>
    <p:extLst>
      <p:ext uri="{BB962C8B-B14F-4D97-AF65-F5344CB8AC3E}">
        <p14:creationId xmlns:p14="http://schemas.microsoft.com/office/powerpoint/2010/main" val="26521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782B0-C348-78E2-6140-78404DC6F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C2E96-B0E6-9F04-EA70-2E2E83D243F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37/117</a:t>
            </a:r>
          </a:p>
        </p:txBody>
      </p:sp>
    </p:spTree>
    <p:extLst>
      <p:ext uri="{BB962C8B-B14F-4D97-AF65-F5344CB8AC3E}">
        <p14:creationId xmlns:p14="http://schemas.microsoft.com/office/powerpoint/2010/main" val="322681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79AD9-A306-A05F-D4B9-00FCB5C7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59C1F2-5CCF-E53F-1A7E-087E6FC6AA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38/117</a:t>
            </a:r>
          </a:p>
        </p:txBody>
      </p:sp>
    </p:spTree>
    <p:extLst>
      <p:ext uri="{BB962C8B-B14F-4D97-AF65-F5344CB8AC3E}">
        <p14:creationId xmlns:p14="http://schemas.microsoft.com/office/powerpoint/2010/main" val="129121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DFB96-E5E9-FF20-E8EC-3E69BD8E9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81C40-82F5-8518-D052-63511622C65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39/117</a:t>
            </a:r>
          </a:p>
        </p:txBody>
      </p:sp>
    </p:spTree>
    <p:extLst>
      <p:ext uri="{BB962C8B-B14F-4D97-AF65-F5344CB8AC3E}">
        <p14:creationId xmlns:p14="http://schemas.microsoft.com/office/powerpoint/2010/main" val="102454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07CC0-261E-DABB-1C1E-B45639823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58E15-455E-A2F7-AF9E-02DFBB56180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4/117</a:t>
            </a:r>
          </a:p>
        </p:txBody>
      </p:sp>
    </p:spTree>
    <p:extLst>
      <p:ext uri="{BB962C8B-B14F-4D97-AF65-F5344CB8AC3E}">
        <p14:creationId xmlns:p14="http://schemas.microsoft.com/office/powerpoint/2010/main" val="134568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492BF-1977-DD5F-B113-453FBC3F4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1701E-974E-3689-3B5C-363F632419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40/117</a:t>
            </a:r>
          </a:p>
        </p:txBody>
      </p:sp>
    </p:spTree>
    <p:extLst>
      <p:ext uri="{BB962C8B-B14F-4D97-AF65-F5344CB8AC3E}">
        <p14:creationId xmlns:p14="http://schemas.microsoft.com/office/powerpoint/2010/main" val="195970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A7276-E4FC-EC76-BBA4-2799807CD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6EA20A-4675-37F7-0FDE-6D3465C3D2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41/117</a:t>
            </a:r>
          </a:p>
        </p:txBody>
      </p:sp>
    </p:spTree>
    <p:extLst>
      <p:ext uri="{BB962C8B-B14F-4D97-AF65-F5344CB8AC3E}">
        <p14:creationId xmlns:p14="http://schemas.microsoft.com/office/powerpoint/2010/main" val="369506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ECE3E-E35D-5FB8-CB3F-2602649AE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42A785-7BE9-811A-EC61-74815F413B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42/117</a:t>
            </a:r>
          </a:p>
        </p:txBody>
      </p:sp>
    </p:spTree>
    <p:extLst>
      <p:ext uri="{BB962C8B-B14F-4D97-AF65-F5344CB8AC3E}">
        <p14:creationId xmlns:p14="http://schemas.microsoft.com/office/powerpoint/2010/main" val="277886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8E361-95B1-E0E3-20BC-6204A48F8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6EAB9-B282-9B2D-55BD-1D1FD993047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43/117</a:t>
            </a:r>
          </a:p>
        </p:txBody>
      </p:sp>
    </p:spTree>
    <p:extLst>
      <p:ext uri="{BB962C8B-B14F-4D97-AF65-F5344CB8AC3E}">
        <p14:creationId xmlns:p14="http://schemas.microsoft.com/office/powerpoint/2010/main" val="184590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269A6-CF06-F2FA-573F-532278A86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2CBED-573F-64E5-92C3-F44D68AAF00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44/117</a:t>
            </a:r>
          </a:p>
        </p:txBody>
      </p:sp>
    </p:spTree>
    <p:extLst>
      <p:ext uri="{BB962C8B-B14F-4D97-AF65-F5344CB8AC3E}">
        <p14:creationId xmlns:p14="http://schemas.microsoft.com/office/powerpoint/2010/main" val="19708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CE7A2-B0AC-0036-F049-098D5FFA9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65ED3-CA19-1A22-E52E-6A1E4E74928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45/117</a:t>
            </a:r>
          </a:p>
        </p:txBody>
      </p:sp>
    </p:spTree>
    <p:extLst>
      <p:ext uri="{BB962C8B-B14F-4D97-AF65-F5344CB8AC3E}">
        <p14:creationId xmlns:p14="http://schemas.microsoft.com/office/powerpoint/2010/main" val="293969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9C526-FDF5-9DA4-4386-38E4CD843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5EC7EC-C408-7E64-4573-492A5038C9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46/117</a:t>
            </a:r>
          </a:p>
        </p:txBody>
      </p:sp>
    </p:spTree>
    <p:extLst>
      <p:ext uri="{BB962C8B-B14F-4D97-AF65-F5344CB8AC3E}">
        <p14:creationId xmlns:p14="http://schemas.microsoft.com/office/powerpoint/2010/main" val="236783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FA586-A2BB-7A26-6523-599051E14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8933C4-5A4E-FB00-D7C7-1E55759B79B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47/117</a:t>
            </a:r>
          </a:p>
        </p:txBody>
      </p:sp>
    </p:spTree>
    <p:extLst>
      <p:ext uri="{BB962C8B-B14F-4D97-AF65-F5344CB8AC3E}">
        <p14:creationId xmlns:p14="http://schemas.microsoft.com/office/powerpoint/2010/main" val="254417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1AB868-A268-77E3-D395-6BB4A916B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2B0FA9-AC14-222F-D5F3-FC6D6EC2F3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48/117</a:t>
            </a:r>
          </a:p>
        </p:txBody>
      </p:sp>
    </p:spTree>
    <p:extLst>
      <p:ext uri="{BB962C8B-B14F-4D97-AF65-F5344CB8AC3E}">
        <p14:creationId xmlns:p14="http://schemas.microsoft.com/office/powerpoint/2010/main" val="269665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8DEDE-5D6B-4FA5-A04F-22925205E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E89AAC-01BA-4617-B813-12B23BB940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49/117</a:t>
            </a:r>
          </a:p>
        </p:txBody>
      </p:sp>
    </p:spTree>
    <p:extLst>
      <p:ext uri="{BB962C8B-B14F-4D97-AF65-F5344CB8AC3E}">
        <p14:creationId xmlns:p14="http://schemas.microsoft.com/office/powerpoint/2010/main" val="141841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B0FFA-181D-42B3-06EA-581B270AB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E55065-2DA6-6A74-5A88-945DFC8A0F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5/117</a:t>
            </a:r>
          </a:p>
        </p:txBody>
      </p:sp>
    </p:spTree>
    <p:extLst>
      <p:ext uri="{BB962C8B-B14F-4D97-AF65-F5344CB8AC3E}">
        <p14:creationId xmlns:p14="http://schemas.microsoft.com/office/powerpoint/2010/main" val="408171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CC5EC0-9284-2AE1-54FD-E5B872C24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20CA8-1B6A-7977-2092-05FB49EC159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50/117</a:t>
            </a:r>
          </a:p>
        </p:txBody>
      </p:sp>
    </p:spTree>
    <p:extLst>
      <p:ext uri="{BB962C8B-B14F-4D97-AF65-F5344CB8AC3E}">
        <p14:creationId xmlns:p14="http://schemas.microsoft.com/office/powerpoint/2010/main" val="191387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0B4CB-7E5B-C4BC-C51D-5A67E2ECE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8CDDE-A0D3-A307-C775-1EEE8134C8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51/117</a:t>
            </a:r>
          </a:p>
        </p:txBody>
      </p:sp>
    </p:spTree>
    <p:extLst>
      <p:ext uri="{BB962C8B-B14F-4D97-AF65-F5344CB8AC3E}">
        <p14:creationId xmlns:p14="http://schemas.microsoft.com/office/powerpoint/2010/main" val="425841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43310-6E47-4E9B-B938-9B4B8DB85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9CF9A9-7CC5-4F89-5C70-F1B758A984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52/117</a:t>
            </a:r>
          </a:p>
        </p:txBody>
      </p:sp>
    </p:spTree>
    <p:extLst>
      <p:ext uri="{BB962C8B-B14F-4D97-AF65-F5344CB8AC3E}">
        <p14:creationId xmlns:p14="http://schemas.microsoft.com/office/powerpoint/2010/main" val="311476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10D8A-FAD1-7637-1017-AE7A5F527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AC9EAD-92A6-7091-683C-97DB5B7C06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53/117</a:t>
            </a:r>
          </a:p>
        </p:txBody>
      </p:sp>
    </p:spTree>
    <p:extLst>
      <p:ext uri="{BB962C8B-B14F-4D97-AF65-F5344CB8AC3E}">
        <p14:creationId xmlns:p14="http://schemas.microsoft.com/office/powerpoint/2010/main" val="256634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15746-B262-86C3-3A1F-356C08926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E76101-01C6-1291-0A0A-192DBD9536A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54/117</a:t>
            </a:r>
          </a:p>
        </p:txBody>
      </p:sp>
    </p:spTree>
    <p:extLst>
      <p:ext uri="{BB962C8B-B14F-4D97-AF65-F5344CB8AC3E}">
        <p14:creationId xmlns:p14="http://schemas.microsoft.com/office/powerpoint/2010/main" val="80790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DE3EB0-9CBF-8E29-3FA6-1891EBF95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00893-6CC0-C3BA-73E6-0830DFF0F3C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55/117</a:t>
            </a:r>
          </a:p>
        </p:txBody>
      </p:sp>
    </p:spTree>
    <p:extLst>
      <p:ext uri="{BB962C8B-B14F-4D97-AF65-F5344CB8AC3E}">
        <p14:creationId xmlns:p14="http://schemas.microsoft.com/office/powerpoint/2010/main" val="241255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C4FF7-1611-FEEE-0B99-BFBBF1618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34B1C-0C58-A581-9AB9-F731EBA2CB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56/117</a:t>
            </a:r>
          </a:p>
        </p:txBody>
      </p:sp>
    </p:spTree>
    <p:extLst>
      <p:ext uri="{BB962C8B-B14F-4D97-AF65-F5344CB8AC3E}">
        <p14:creationId xmlns:p14="http://schemas.microsoft.com/office/powerpoint/2010/main" val="10919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9C015-57A2-22CC-41EB-A9C686B4C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EFD8E-140B-0537-6E34-3E615F8901B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57/117</a:t>
            </a:r>
          </a:p>
        </p:txBody>
      </p:sp>
    </p:spTree>
    <p:extLst>
      <p:ext uri="{BB962C8B-B14F-4D97-AF65-F5344CB8AC3E}">
        <p14:creationId xmlns:p14="http://schemas.microsoft.com/office/powerpoint/2010/main" val="176704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66594-1F22-4F17-E05F-7CD97BF32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94C9CA-3D2C-5643-DD83-61E7B030907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58/117</a:t>
            </a:r>
          </a:p>
        </p:txBody>
      </p:sp>
    </p:spTree>
    <p:extLst>
      <p:ext uri="{BB962C8B-B14F-4D97-AF65-F5344CB8AC3E}">
        <p14:creationId xmlns:p14="http://schemas.microsoft.com/office/powerpoint/2010/main" val="26111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0218C-B787-2E9D-F4E7-31E7928B6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087B8-C56C-7F5A-DF37-737370A701B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59/117</a:t>
            </a:r>
          </a:p>
        </p:txBody>
      </p:sp>
    </p:spTree>
    <p:extLst>
      <p:ext uri="{BB962C8B-B14F-4D97-AF65-F5344CB8AC3E}">
        <p14:creationId xmlns:p14="http://schemas.microsoft.com/office/powerpoint/2010/main" val="196030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8AE3D-BFCC-967B-CC5E-8316701CB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8091E-F972-BE0C-795A-B27FCB9DDB8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6/117</a:t>
            </a:r>
          </a:p>
        </p:txBody>
      </p:sp>
    </p:spTree>
    <p:extLst>
      <p:ext uri="{BB962C8B-B14F-4D97-AF65-F5344CB8AC3E}">
        <p14:creationId xmlns:p14="http://schemas.microsoft.com/office/powerpoint/2010/main" val="414094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EB7084-3548-C6EA-383E-0A3DC18EC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06834C-DB24-C9E7-2E76-216C4ADAF6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60/117</a:t>
            </a:r>
          </a:p>
        </p:txBody>
      </p:sp>
    </p:spTree>
    <p:extLst>
      <p:ext uri="{BB962C8B-B14F-4D97-AF65-F5344CB8AC3E}">
        <p14:creationId xmlns:p14="http://schemas.microsoft.com/office/powerpoint/2010/main" val="320091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A5CAC7-6C00-9539-3839-B2130E283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AB8EB-EF37-CF10-204F-6AF61051D49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61/117</a:t>
            </a:r>
          </a:p>
        </p:txBody>
      </p:sp>
    </p:spTree>
    <p:extLst>
      <p:ext uri="{BB962C8B-B14F-4D97-AF65-F5344CB8AC3E}">
        <p14:creationId xmlns:p14="http://schemas.microsoft.com/office/powerpoint/2010/main" val="365767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78376-FFB2-C65E-C341-3E74BD79B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1CE2CB-3FF8-62A9-6138-1657ECEF16D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62/117</a:t>
            </a:r>
          </a:p>
        </p:txBody>
      </p:sp>
    </p:spTree>
    <p:extLst>
      <p:ext uri="{BB962C8B-B14F-4D97-AF65-F5344CB8AC3E}">
        <p14:creationId xmlns:p14="http://schemas.microsoft.com/office/powerpoint/2010/main" val="290944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A64B8-AE85-B903-DD3D-728FD9559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C82271-C97E-F14B-6DA0-E8654F20A0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63/117</a:t>
            </a:r>
          </a:p>
        </p:txBody>
      </p:sp>
    </p:spTree>
    <p:extLst>
      <p:ext uri="{BB962C8B-B14F-4D97-AF65-F5344CB8AC3E}">
        <p14:creationId xmlns:p14="http://schemas.microsoft.com/office/powerpoint/2010/main" val="151287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3E4FD-A9F0-9F8F-B7FE-0C666A3CF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CA66B2-86C2-84FA-54BE-0D474860ED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64/117</a:t>
            </a:r>
          </a:p>
        </p:txBody>
      </p:sp>
    </p:spTree>
    <p:extLst>
      <p:ext uri="{BB962C8B-B14F-4D97-AF65-F5344CB8AC3E}">
        <p14:creationId xmlns:p14="http://schemas.microsoft.com/office/powerpoint/2010/main" val="52465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9F611-61D5-2EC6-1BBA-082C2B027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7EE89E-97F1-2AF2-B3D8-FE29936D11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65/117</a:t>
            </a:r>
          </a:p>
        </p:txBody>
      </p:sp>
    </p:spTree>
    <p:extLst>
      <p:ext uri="{BB962C8B-B14F-4D97-AF65-F5344CB8AC3E}">
        <p14:creationId xmlns:p14="http://schemas.microsoft.com/office/powerpoint/2010/main" val="301737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BCF36-D271-8BA2-DD7B-9F2E6191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D1CDFB-5354-46C8-0AE9-BC974F3038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66/117</a:t>
            </a:r>
          </a:p>
        </p:txBody>
      </p:sp>
    </p:spTree>
    <p:extLst>
      <p:ext uri="{BB962C8B-B14F-4D97-AF65-F5344CB8AC3E}">
        <p14:creationId xmlns:p14="http://schemas.microsoft.com/office/powerpoint/2010/main" val="249790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5BF1AF-027A-4429-9EDA-155016802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800C81-7E46-98C7-6849-966A498318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67/117</a:t>
            </a:r>
          </a:p>
        </p:txBody>
      </p:sp>
    </p:spTree>
    <p:extLst>
      <p:ext uri="{BB962C8B-B14F-4D97-AF65-F5344CB8AC3E}">
        <p14:creationId xmlns:p14="http://schemas.microsoft.com/office/powerpoint/2010/main" val="48611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C4B39B-DE3E-79D3-0BC2-49940C282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1C15B-F00B-63B9-2F2F-5C9C2DFCDC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68/117</a:t>
            </a:r>
          </a:p>
        </p:txBody>
      </p:sp>
    </p:spTree>
    <p:extLst>
      <p:ext uri="{BB962C8B-B14F-4D97-AF65-F5344CB8AC3E}">
        <p14:creationId xmlns:p14="http://schemas.microsoft.com/office/powerpoint/2010/main" val="227160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CDE43-654C-DC1C-76C0-6512F0FE2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BFD67-0A93-CE77-3E14-3AF87DBCBE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69/117</a:t>
            </a:r>
          </a:p>
        </p:txBody>
      </p:sp>
    </p:spTree>
    <p:extLst>
      <p:ext uri="{BB962C8B-B14F-4D97-AF65-F5344CB8AC3E}">
        <p14:creationId xmlns:p14="http://schemas.microsoft.com/office/powerpoint/2010/main" val="244864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40C10A-6DE5-66C4-497C-918480EA2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E38902-BC29-F51F-A596-523F4F0FCE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7/117</a:t>
            </a:r>
          </a:p>
        </p:txBody>
      </p:sp>
    </p:spTree>
    <p:extLst>
      <p:ext uri="{BB962C8B-B14F-4D97-AF65-F5344CB8AC3E}">
        <p14:creationId xmlns:p14="http://schemas.microsoft.com/office/powerpoint/2010/main" val="331029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2A01C8-4F73-0D83-3349-2F98FCCFA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07908-5A38-59C5-6976-E40C1FFDC0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70/117</a:t>
            </a:r>
          </a:p>
        </p:txBody>
      </p:sp>
    </p:spTree>
    <p:extLst>
      <p:ext uri="{BB962C8B-B14F-4D97-AF65-F5344CB8AC3E}">
        <p14:creationId xmlns:p14="http://schemas.microsoft.com/office/powerpoint/2010/main" val="239413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688F0E-A146-D1AF-4679-60EA5D5E9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9BD38D-09AF-E538-FF9F-4622A5A2580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71/117</a:t>
            </a:r>
          </a:p>
        </p:txBody>
      </p:sp>
    </p:spTree>
    <p:extLst>
      <p:ext uri="{BB962C8B-B14F-4D97-AF65-F5344CB8AC3E}">
        <p14:creationId xmlns:p14="http://schemas.microsoft.com/office/powerpoint/2010/main" val="20059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65314-8D41-2273-5068-F988D64E8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F39F2-982B-75BA-A6FD-3D1F1EDB12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72/117</a:t>
            </a:r>
          </a:p>
        </p:txBody>
      </p:sp>
    </p:spTree>
    <p:extLst>
      <p:ext uri="{BB962C8B-B14F-4D97-AF65-F5344CB8AC3E}">
        <p14:creationId xmlns:p14="http://schemas.microsoft.com/office/powerpoint/2010/main" val="188618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6E650-E34C-393A-06CA-EDD0F0C49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76861-B540-04E8-522F-872FAD724B9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73/117</a:t>
            </a:r>
          </a:p>
        </p:txBody>
      </p:sp>
    </p:spTree>
    <p:extLst>
      <p:ext uri="{BB962C8B-B14F-4D97-AF65-F5344CB8AC3E}">
        <p14:creationId xmlns:p14="http://schemas.microsoft.com/office/powerpoint/2010/main" val="337729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96D33-DF05-2F30-8170-64266F2B7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38" y="0"/>
            <a:ext cx="44263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6FDDE6-0F4A-2F8F-A777-71B7984FD8E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74/117</a:t>
            </a:r>
          </a:p>
        </p:txBody>
      </p:sp>
    </p:spTree>
    <p:extLst>
      <p:ext uri="{BB962C8B-B14F-4D97-AF65-F5344CB8AC3E}">
        <p14:creationId xmlns:p14="http://schemas.microsoft.com/office/powerpoint/2010/main" val="152121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FC1B2-B594-EB73-4130-491AB476F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517324-7A38-FA9F-372D-F9A6A60CEB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75/117</a:t>
            </a:r>
          </a:p>
        </p:txBody>
      </p:sp>
    </p:spTree>
    <p:extLst>
      <p:ext uri="{BB962C8B-B14F-4D97-AF65-F5344CB8AC3E}">
        <p14:creationId xmlns:p14="http://schemas.microsoft.com/office/powerpoint/2010/main" val="234335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D50A3-14A3-0C1A-0DE9-EA2BE01F3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A4A68-5738-7634-EA2A-1319D7B598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76/117</a:t>
            </a:r>
          </a:p>
        </p:txBody>
      </p:sp>
    </p:spTree>
    <p:extLst>
      <p:ext uri="{BB962C8B-B14F-4D97-AF65-F5344CB8AC3E}">
        <p14:creationId xmlns:p14="http://schemas.microsoft.com/office/powerpoint/2010/main" val="146436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AAE5B-BF62-7983-E9DE-9F32AA0BC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B082A-1C18-6406-802C-3D20A179E3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77/117</a:t>
            </a:r>
          </a:p>
        </p:txBody>
      </p:sp>
    </p:spTree>
    <p:extLst>
      <p:ext uri="{BB962C8B-B14F-4D97-AF65-F5344CB8AC3E}">
        <p14:creationId xmlns:p14="http://schemas.microsoft.com/office/powerpoint/2010/main" val="67845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DED21-0068-CDA0-FF88-A038B6597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243659-F790-FAC8-927D-BDC7F6673CE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78/117</a:t>
            </a:r>
          </a:p>
        </p:txBody>
      </p:sp>
    </p:spTree>
    <p:extLst>
      <p:ext uri="{BB962C8B-B14F-4D97-AF65-F5344CB8AC3E}">
        <p14:creationId xmlns:p14="http://schemas.microsoft.com/office/powerpoint/2010/main" val="298884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5F581-5EB5-4998-CDA3-2A5A4CD35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79206B-5C31-1C36-893D-7BF0B0FBDD9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79/117</a:t>
            </a:r>
          </a:p>
        </p:txBody>
      </p:sp>
    </p:spTree>
    <p:extLst>
      <p:ext uri="{BB962C8B-B14F-4D97-AF65-F5344CB8AC3E}">
        <p14:creationId xmlns:p14="http://schemas.microsoft.com/office/powerpoint/2010/main" val="49672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CCF56-AB41-C0B6-890C-DCEA7DDF9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36DB9-0260-FC94-0D28-B2DD526D78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8/117</a:t>
            </a:r>
          </a:p>
        </p:txBody>
      </p:sp>
    </p:spTree>
    <p:extLst>
      <p:ext uri="{BB962C8B-B14F-4D97-AF65-F5344CB8AC3E}">
        <p14:creationId xmlns:p14="http://schemas.microsoft.com/office/powerpoint/2010/main" val="390954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EBA19C-F258-2BE4-6090-01A56B16F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928F6A-4B59-24D9-1D1B-3EEAFF69FA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80/117</a:t>
            </a:r>
          </a:p>
        </p:txBody>
      </p:sp>
    </p:spTree>
    <p:extLst>
      <p:ext uri="{BB962C8B-B14F-4D97-AF65-F5344CB8AC3E}">
        <p14:creationId xmlns:p14="http://schemas.microsoft.com/office/powerpoint/2010/main" val="218783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EB9DC-A292-F216-BF90-D76245AFF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4BB70-C535-14B4-1F8B-60B088178A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81/117</a:t>
            </a:r>
          </a:p>
        </p:txBody>
      </p:sp>
    </p:spTree>
    <p:extLst>
      <p:ext uri="{BB962C8B-B14F-4D97-AF65-F5344CB8AC3E}">
        <p14:creationId xmlns:p14="http://schemas.microsoft.com/office/powerpoint/2010/main" val="171919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9C89E-4897-7359-7B76-2926B5EAE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4679D-75EB-1C5E-3510-2FD88D50127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82/117</a:t>
            </a:r>
          </a:p>
        </p:txBody>
      </p:sp>
    </p:spTree>
    <p:extLst>
      <p:ext uri="{BB962C8B-B14F-4D97-AF65-F5344CB8AC3E}">
        <p14:creationId xmlns:p14="http://schemas.microsoft.com/office/powerpoint/2010/main" val="78599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BFC6F-0712-9A0D-2BD1-00E99D89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FAF60-B4DB-D957-6E21-D660E850B6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83/117</a:t>
            </a:r>
          </a:p>
        </p:txBody>
      </p:sp>
    </p:spTree>
    <p:extLst>
      <p:ext uri="{BB962C8B-B14F-4D97-AF65-F5344CB8AC3E}">
        <p14:creationId xmlns:p14="http://schemas.microsoft.com/office/powerpoint/2010/main" val="344853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FED58-CEB2-F697-8A62-4B7EEC001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085BA2-FDC8-9D09-86CC-C132EF81B7E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84/117</a:t>
            </a:r>
          </a:p>
        </p:txBody>
      </p:sp>
    </p:spTree>
    <p:extLst>
      <p:ext uri="{BB962C8B-B14F-4D97-AF65-F5344CB8AC3E}">
        <p14:creationId xmlns:p14="http://schemas.microsoft.com/office/powerpoint/2010/main" val="146889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04D1D-293F-D4FD-5970-8AADAB967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29631-4F07-3D43-8CE8-F5C56E0FC19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85/117</a:t>
            </a:r>
          </a:p>
        </p:txBody>
      </p:sp>
    </p:spTree>
    <p:extLst>
      <p:ext uri="{BB962C8B-B14F-4D97-AF65-F5344CB8AC3E}">
        <p14:creationId xmlns:p14="http://schemas.microsoft.com/office/powerpoint/2010/main" val="33419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D57854-3EB4-C38D-62E8-AC1F85A73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DBFA30-CDF0-83E2-1B45-7DAF8561002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86/117</a:t>
            </a:r>
          </a:p>
        </p:txBody>
      </p:sp>
    </p:spTree>
    <p:extLst>
      <p:ext uri="{BB962C8B-B14F-4D97-AF65-F5344CB8AC3E}">
        <p14:creationId xmlns:p14="http://schemas.microsoft.com/office/powerpoint/2010/main" val="176363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C40D02-F23D-F4E0-7DE2-75F36C4B1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029268-21AE-C53C-E789-6EBCF92CA24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87/117</a:t>
            </a:r>
          </a:p>
        </p:txBody>
      </p:sp>
    </p:spTree>
    <p:extLst>
      <p:ext uri="{BB962C8B-B14F-4D97-AF65-F5344CB8AC3E}">
        <p14:creationId xmlns:p14="http://schemas.microsoft.com/office/powerpoint/2010/main" val="121491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5F339-0706-17BA-E2FD-DA529E1D2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E0883-A549-5D35-02F5-53CDC826FA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88/117</a:t>
            </a:r>
          </a:p>
        </p:txBody>
      </p:sp>
    </p:spTree>
    <p:extLst>
      <p:ext uri="{BB962C8B-B14F-4D97-AF65-F5344CB8AC3E}">
        <p14:creationId xmlns:p14="http://schemas.microsoft.com/office/powerpoint/2010/main" val="73544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90EF9-1E76-64BC-FB2C-D2C9EAA03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AA4A3C-46B1-455F-9739-6FA04438A4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89/117</a:t>
            </a:r>
          </a:p>
        </p:txBody>
      </p:sp>
    </p:spTree>
    <p:extLst>
      <p:ext uri="{BB962C8B-B14F-4D97-AF65-F5344CB8AC3E}">
        <p14:creationId xmlns:p14="http://schemas.microsoft.com/office/powerpoint/2010/main" val="206949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C9C558-520C-A7C7-4690-40FE59766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1DC6E7-7222-D0D4-5B6D-56FDDDA8FA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9/117</a:t>
            </a:r>
          </a:p>
        </p:txBody>
      </p:sp>
    </p:spTree>
    <p:extLst>
      <p:ext uri="{BB962C8B-B14F-4D97-AF65-F5344CB8AC3E}">
        <p14:creationId xmlns:p14="http://schemas.microsoft.com/office/powerpoint/2010/main" val="400753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541AF1-14F0-8760-3E36-E4C532464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F6E1B-AB78-0D1E-62D6-16AC26D7D4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90/117</a:t>
            </a:r>
          </a:p>
        </p:txBody>
      </p:sp>
    </p:spTree>
    <p:extLst>
      <p:ext uri="{BB962C8B-B14F-4D97-AF65-F5344CB8AC3E}">
        <p14:creationId xmlns:p14="http://schemas.microsoft.com/office/powerpoint/2010/main" val="366380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C6140-66D5-FC9C-A86B-619E97C2E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27121D-183D-B6A9-3065-A873088533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91/117</a:t>
            </a:r>
          </a:p>
        </p:txBody>
      </p:sp>
    </p:spTree>
    <p:extLst>
      <p:ext uri="{BB962C8B-B14F-4D97-AF65-F5344CB8AC3E}">
        <p14:creationId xmlns:p14="http://schemas.microsoft.com/office/powerpoint/2010/main" val="290649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0D49E-76F6-EE4C-68B3-3348D62FC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10619E-F868-9EA2-1C9E-3CB4876308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92/117</a:t>
            </a:r>
          </a:p>
        </p:txBody>
      </p:sp>
    </p:spTree>
    <p:extLst>
      <p:ext uri="{BB962C8B-B14F-4D97-AF65-F5344CB8AC3E}">
        <p14:creationId xmlns:p14="http://schemas.microsoft.com/office/powerpoint/2010/main" val="120985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B6DED-0B41-58DD-9219-80BE6B24A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34" y="0"/>
            <a:ext cx="44431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4BFC0-D2DF-6388-E220-632F6E02BC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93/117</a:t>
            </a:r>
          </a:p>
        </p:txBody>
      </p:sp>
    </p:spTree>
    <p:extLst>
      <p:ext uri="{BB962C8B-B14F-4D97-AF65-F5344CB8AC3E}">
        <p14:creationId xmlns:p14="http://schemas.microsoft.com/office/powerpoint/2010/main" val="239328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B384F-0F6A-8BBD-3BC1-0D1CD083F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A22201-CEE1-F8C6-8CCD-02A125C5F81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94/117</a:t>
            </a:r>
          </a:p>
        </p:txBody>
      </p:sp>
    </p:spTree>
    <p:extLst>
      <p:ext uri="{BB962C8B-B14F-4D97-AF65-F5344CB8AC3E}">
        <p14:creationId xmlns:p14="http://schemas.microsoft.com/office/powerpoint/2010/main" val="11172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3CDB2-D3AB-658F-7799-66F3194F7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B3E894-2410-5194-D51B-50E50087EA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95/117</a:t>
            </a:r>
          </a:p>
        </p:txBody>
      </p:sp>
    </p:spTree>
    <p:extLst>
      <p:ext uri="{BB962C8B-B14F-4D97-AF65-F5344CB8AC3E}">
        <p14:creationId xmlns:p14="http://schemas.microsoft.com/office/powerpoint/2010/main" val="240073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C2D6A2-C17C-4E55-976B-028A0A33A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EC4AD-1E06-B0B9-AEAE-7BDD6653F2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96/117</a:t>
            </a:r>
          </a:p>
        </p:txBody>
      </p:sp>
    </p:spTree>
    <p:extLst>
      <p:ext uri="{BB962C8B-B14F-4D97-AF65-F5344CB8AC3E}">
        <p14:creationId xmlns:p14="http://schemas.microsoft.com/office/powerpoint/2010/main" val="197142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45970-8ABE-0678-1993-A2E16EF6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C13E38-6565-B8CC-88CC-D25993DD04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97/117</a:t>
            </a:r>
          </a:p>
        </p:txBody>
      </p:sp>
    </p:spTree>
    <p:extLst>
      <p:ext uri="{BB962C8B-B14F-4D97-AF65-F5344CB8AC3E}">
        <p14:creationId xmlns:p14="http://schemas.microsoft.com/office/powerpoint/2010/main" val="376906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F5418-9A86-E28A-BCFE-4AFB9FEA2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823071-6B35-C704-E0A7-9395CE28654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98/117</a:t>
            </a:r>
          </a:p>
        </p:txBody>
      </p:sp>
    </p:spTree>
    <p:extLst>
      <p:ext uri="{BB962C8B-B14F-4D97-AF65-F5344CB8AC3E}">
        <p14:creationId xmlns:p14="http://schemas.microsoft.com/office/powerpoint/2010/main" val="7595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3FBD2-0BF6-0C92-9E8F-52DB8BE2A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61D0F9-90FF-B270-F74B-BC3C131F10C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99/117</a:t>
            </a:r>
          </a:p>
        </p:txBody>
      </p:sp>
    </p:spTree>
    <p:extLst>
      <p:ext uri="{BB962C8B-B14F-4D97-AF65-F5344CB8AC3E}">
        <p14:creationId xmlns:p14="http://schemas.microsoft.com/office/powerpoint/2010/main" val="69309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</Words>
  <Application>Microsoft Office PowerPoint</Application>
  <PresentationFormat>Widescreen</PresentationFormat>
  <Paragraphs>352</Paragraphs>
  <Slides>118</Slides>
  <Notes>117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2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2023-10-17T14:40:17Z</dcterms:created>
  <dcterms:modified xsi:type="dcterms:W3CDTF">2023-10-17T14:40:18Z</dcterms:modified>
</cp:coreProperties>
</file>