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3"/>
  </p:notesMasterIdLst>
  <p:sldIdLst>
    <p:sldId id="376" r:id="rId2"/>
    <p:sldId id="375" r:id="rId3"/>
    <p:sldId id="374" r:id="rId4"/>
    <p:sldId id="373" r:id="rId5"/>
    <p:sldId id="372" r:id="rId6"/>
    <p:sldId id="371" r:id="rId7"/>
    <p:sldId id="370" r:id="rId8"/>
    <p:sldId id="369" r:id="rId9"/>
    <p:sldId id="368" r:id="rId10"/>
    <p:sldId id="367" r:id="rId11"/>
    <p:sldId id="366" r:id="rId12"/>
    <p:sldId id="365" r:id="rId13"/>
    <p:sldId id="364" r:id="rId14"/>
    <p:sldId id="363" r:id="rId15"/>
    <p:sldId id="362" r:id="rId16"/>
    <p:sldId id="361" r:id="rId17"/>
    <p:sldId id="360" r:id="rId18"/>
    <p:sldId id="359" r:id="rId19"/>
    <p:sldId id="358" r:id="rId20"/>
    <p:sldId id="357" r:id="rId21"/>
    <p:sldId id="356" r:id="rId22"/>
    <p:sldId id="355" r:id="rId23"/>
    <p:sldId id="354" r:id="rId24"/>
    <p:sldId id="353" r:id="rId25"/>
    <p:sldId id="352" r:id="rId26"/>
    <p:sldId id="351" r:id="rId27"/>
    <p:sldId id="350" r:id="rId28"/>
    <p:sldId id="349" r:id="rId29"/>
    <p:sldId id="348" r:id="rId30"/>
    <p:sldId id="347" r:id="rId31"/>
    <p:sldId id="346" r:id="rId32"/>
    <p:sldId id="345" r:id="rId33"/>
    <p:sldId id="344" r:id="rId34"/>
    <p:sldId id="343" r:id="rId35"/>
    <p:sldId id="342" r:id="rId36"/>
    <p:sldId id="341" r:id="rId37"/>
    <p:sldId id="340" r:id="rId38"/>
    <p:sldId id="339" r:id="rId39"/>
    <p:sldId id="338" r:id="rId40"/>
    <p:sldId id="337" r:id="rId41"/>
    <p:sldId id="336" r:id="rId42"/>
    <p:sldId id="335" r:id="rId43"/>
    <p:sldId id="334" r:id="rId44"/>
    <p:sldId id="333" r:id="rId45"/>
    <p:sldId id="332" r:id="rId46"/>
    <p:sldId id="331" r:id="rId47"/>
    <p:sldId id="330" r:id="rId48"/>
    <p:sldId id="329" r:id="rId49"/>
    <p:sldId id="328" r:id="rId50"/>
    <p:sldId id="327" r:id="rId51"/>
    <p:sldId id="326" r:id="rId52"/>
    <p:sldId id="325" r:id="rId53"/>
    <p:sldId id="324" r:id="rId54"/>
    <p:sldId id="323" r:id="rId55"/>
    <p:sldId id="322" r:id="rId56"/>
    <p:sldId id="321" r:id="rId57"/>
    <p:sldId id="320" r:id="rId58"/>
    <p:sldId id="319" r:id="rId59"/>
    <p:sldId id="318" r:id="rId60"/>
    <p:sldId id="317" r:id="rId61"/>
    <p:sldId id="316" r:id="rId62"/>
    <p:sldId id="315" r:id="rId63"/>
    <p:sldId id="314" r:id="rId64"/>
    <p:sldId id="313" r:id="rId65"/>
    <p:sldId id="312" r:id="rId66"/>
    <p:sldId id="311" r:id="rId67"/>
    <p:sldId id="310" r:id="rId68"/>
    <p:sldId id="309" r:id="rId69"/>
    <p:sldId id="308" r:id="rId70"/>
    <p:sldId id="307" r:id="rId71"/>
    <p:sldId id="306" r:id="rId72"/>
    <p:sldId id="305" r:id="rId73"/>
    <p:sldId id="304" r:id="rId74"/>
    <p:sldId id="303" r:id="rId75"/>
    <p:sldId id="302" r:id="rId76"/>
    <p:sldId id="301" r:id="rId77"/>
    <p:sldId id="300" r:id="rId78"/>
    <p:sldId id="299" r:id="rId79"/>
    <p:sldId id="298" r:id="rId80"/>
    <p:sldId id="297" r:id="rId81"/>
    <p:sldId id="296" r:id="rId82"/>
    <p:sldId id="295" r:id="rId83"/>
    <p:sldId id="294" r:id="rId84"/>
    <p:sldId id="293" r:id="rId85"/>
    <p:sldId id="292" r:id="rId86"/>
    <p:sldId id="291" r:id="rId87"/>
    <p:sldId id="290" r:id="rId88"/>
    <p:sldId id="289" r:id="rId89"/>
    <p:sldId id="288" r:id="rId90"/>
    <p:sldId id="287" r:id="rId91"/>
    <p:sldId id="286" r:id="rId92"/>
    <p:sldId id="285" r:id="rId93"/>
    <p:sldId id="284" r:id="rId94"/>
    <p:sldId id="283" r:id="rId95"/>
    <p:sldId id="282" r:id="rId96"/>
    <p:sldId id="281" r:id="rId97"/>
    <p:sldId id="280" r:id="rId98"/>
    <p:sldId id="279" r:id="rId99"/>
    <p:sldId id="278" r:id="rId100"/>
    <p:sldId id="277" r:id="rId101"/>
    <p:sldId id="276" r:id="rId102"/>
    <p:sldId id="275" r:id="rId103"/>
    <p:sldId id="274" r:id="rId104"/>
    <p:sldId id="273" r:id="rId105"/>
    <p:sldId id="272" r:id="rId106"/>
    <p:sldId id="271" r:id="rId107"/>
    <p:sldId id="270" r:id="rId108"/>
    <p:sldId id="269" r:id="rId109"/>
    <p:sldId id="268" r:id="rId110"/>
    <p:sldId id="267" r:id="rId111"/>
    <p:sldId id="266" r:id="rId112"/>
    <p:sldId id="265" r:id="rId113"/>
    <p:sldId id="264" r:id="rId114"/>
    <p:sldId id="263" r:id="rId115"/>
    <p:sldId id="262" r:id="rId116"/>
    <p:sldId id="261" r:id="rId117"/>
    <p:sldId id="260" r:id="rId118"/>
    <p:sldId id="259" r:id="rId119"/>
    <p:sldId id="258" r:id="rId120"/>
    <p:sldId id="257" r:id="rId121"/>
    <p:sldId id="256" r:id="rId122"/>
  </p:sldIdLst>
  <p:sldSz cx="12192000" cy="6858000"/>
  <p:notesSz cx="6858000" cy="9144000"/>
  <p:embeddedFontLst>
    <p:embeddedFont>
      <p:font typeface="Calibri" panose="020F0502020204030204" pitchFamily="34" charset="0"/>
      <p:regular r:id="rId124"/>
      <p:bold r:id="rId125"/>
      <p:italic r:id="rId126"/>
      <p:boldItalic r:id="rId127"/>
    </p:embeddedFont>
    <p:embeddedFont>
      <p:font typeface="Calibri Light" panose="020F0302020204030204" pitchFamily="34" charset="0"/>
      <p:regular r:id="rId128"/>
      <p:italic r:id="rId1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E739A-330B-4118-988A-052214418CC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F4ABE-1A47-45FF-A84E-37E823874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ztaylor8_poster.jpg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66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vsabhar2_poster.jpg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5467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dsajedis_poster.jpg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8617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droeun_poster.jpg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550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ctela_poster.jpg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7410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csolaima_poster.jpg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628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cscot82_poster.jpg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1553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csadd_poster.jpg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688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bsoares4_poster.jpg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4395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brossbau_poster.jpg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878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awang549_poster.jpg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791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awang486_poster.jpg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tvu54_poster.jpg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6710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asumrani_poster.jpg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9045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asuleim9_poster.jpg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8092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asugar3_poster.jpg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2137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aspice_poster.jpg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7456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asivasat_poster.jpg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073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asiskin_poster.jpg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9324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asherg2_poster.jpg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559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ashar684_poster.jpg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0032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283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asethi64_poster.jpg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9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ttang243_poster.jpg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7489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aroque2_poster.jpg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tsloss_poster.jpg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4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trowan4_poster.jpg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36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swan464_poster.jpg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9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svinodh_poster.jpg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99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svatve_poster.jpg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5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stan272_poster.jpg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91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stan264_poster.jpg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zsun445_poster.jpg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63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ssures46_poster.jpg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96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ssolaima_poster.jpg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12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sslaven2_poster.jpg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28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ssivasa_poster.jpg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81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ssisodi2_poster.jpg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78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ssing882_poster.jpg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16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ssing652_poster.jpg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24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sshih8_poster.jpg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27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sshi94_poster.jpg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4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ssethi55_poster.jpg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94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ywan4536_poster.jpg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48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ssadeght_poster.jpg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4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sroshan3_poster.jpg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5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sna29_poster.jpg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48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rsulli24_poster.jpg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13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rsandyba_poster.jpg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68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rsaini43_poster.jpg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65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rryeed2_poster.jpg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2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qroy_poster.jpg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69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pvaswan2_poster.jpg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20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proy33_poster.jpg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ywan3625_poster.jpg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76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owang8_poster.jpg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61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oundersh_poster.jpg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25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osander2_poster.jpg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703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nvallath_poster.jpg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388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ntokatly_poster.jpg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97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nsmit89_poster.jpg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54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nshivers_poster.jpg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10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nshapir9_poster.jpg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900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nsanche5_poster.jpg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45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mumar23_poster.jpg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61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ytao248_poster.jpg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35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muddagir_poster.jpg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668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709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mtsherna_poster.jpg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389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mtoku_poster.jpg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62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mtjhie_poster.jpg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mtayl253_poster.jpg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321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mstein54_poster.jpg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15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mshook2_poster.jpg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072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mshibley_poster.jpg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47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mserumag_poster.jpg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2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ytang492_poster.jpg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035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msardo2_poster.jpg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500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msaluja3_poster.jpg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565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msalem47_poster.jpg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9395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lwan353_poster.jpg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028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lvanbren_poster.jpg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756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ltiahnyb_poster.jpg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23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lsorhaug_poster.jpg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457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kturne49_poster.jpg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656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ktenhag_poster.jpg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747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ksuh4_poster.jpg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03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ysui27_poster.jpg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1170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kryu6_poster.jpg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63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kroye_poster.jpg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776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jwan3368_poster.jpg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8454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jwan2588_poster.jpg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450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jvasilev_poster.jpg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778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jtong226_poster.jpg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461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jtong225_poster.jpg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5625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jthom449_poster.jpg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875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jthom343_poster.jpg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825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jternowe_poster.jpg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06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xwan2782_poster.jpg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540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jtang489_poster.jpg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074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jsegal29_poster.jpg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119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jsaczek2_poster.jpg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8316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itonkin_poster.jpg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303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ischoep_poster.jpg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9735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iristic2_poster.jpg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2190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hteicher_poster.jpg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2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gvonhage_poster.jpg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75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gthong2_poster.jpg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8145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evitulli_poster.jpg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7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xsong249_poster.jpg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54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etran72_poster.jpg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623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ethoma64_poster.jpg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41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etai4_poster.jpg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1322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esulli9_poster.jpg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3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esingh53_poster.jpg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322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eshah23_poster.jpg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1289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esferra2_poster.jpg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177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eschmi23_poster.jpg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8792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dtaha2_poster.jpg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128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dsarbu_poster.jpg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6F4ABE-1A47-45FF-A84E-37E82387411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2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BDF4-EF15-138F-8978-2D294C0D7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71175-3F14-BFEC-56DF-7D2E5228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971F9-616D-6EE0-8321-9A0E2C71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32B57-AE21-543E-9FFF-773D68F34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3C8D4-D69C-8CAE-1098-9EDACD50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39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5B61-0192-22A2-F3B7-14FEA9596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EADD5-99B6-CB65-39D9-8AD4DC05D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D4DC4-4AEE-8630-E83D-B55E678E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85A9B-9FF8-BBBA-0BB9-CD38F568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2BA4F-0085-401A-218D-65B5E77D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E0B979-1278-9B1A-A1A6-E3769C983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B6486-F383-21A9-0CB8-15912D822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900DA-53C2-1211-B767-4E4E1F5F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DD2AE-390F-3837-D11C-B104A3CE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FA861-4D88-BD47-8BFE-3CCF0757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3462-0460-358E-A924-5115505B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8CA5A-4405-0354-52FA-1137E213F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E5975-DE70-2A8B-3449-0F1DCE983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73B69-4CC2-F20D-5A94-CCE4936F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647E4-5E70-C411-C6AD-E11ACBC1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1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54DB9-97CC-69F5-0B3F-ECCB7899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B4F6D-A294-CAF6-7220-D6A9A7DF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CAE42-F84F-EC65-122C-8EAC6AEC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216DC-4458-C725-2D1F-1123A639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54283-5785-62D8-0B0B-694060CB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8DB0-340A-775C-2AF9-5135883B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C1FA-827F-E258-3949-316055D6A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82DA9-09DF-29AD-406A-35AC72095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ADBCF-3F25-FFFE-FF88-29DFC55AA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E3D91-476C-CC2D-2A4B-3EC6A4F1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DE649-0439-AA9C-D748-CA61D48C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5203-7B65-1648-5313-90925F9D1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1F470-587F-7891-F2AF-89325E92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4F197-465F-2E42-52FB-445B9F2CF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660E4-6D10-78CB-4453-F32B56200C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7BF11-8BE8-699C-92A5-65948F221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85F38-2A47-88C6-AC03-CC8EE1E96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2B1CC-1D24-027B-8A25-2A1B2F1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B3A4F-6F28-FE30-921A-4DF73AF5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B46F-BF86-F594-30BC-655A42D16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2A63B-EAC8-14E2-56DB-AD540B8B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00FA9-6E5F-4252-BD90-60FF3CD0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3117-88CF-2E1F-E2DC-0DFA3DA0D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1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2C6DF-F00C-8FAF-0534-C1948892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F9F2F-D1D6-86AE-8F6F-A35AC6F8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957CD-9F03-4022-EF40-0EF991F8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54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748D-0170-1EB5-4641-F9603B65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3CCF3-D6D3-F49A-B2BB-92262029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D6A390-87B2-3EF8-2604-6DF83E00C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78E8E-7BDE-0853-EA63-6EF84136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2CDA1-08B9-685F-A901-83D0DC0C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B905D-76A6-0B06-709B-9228E467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2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D9049-552D-9BF3-75D4-ACECE556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0FA393-CF5C-F5D9-3AFF-0BF5F1CB2C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75682F-8B6B-62C1-0785-CD4928CD9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A90C4-F350-A91A-2C3D-83BF229A4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352FD-FEBC-C94D-8D60-74621194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409D1-77F7-768B-266E-74689426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1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C7E09-78C1-03DB-93EF-D86F3DFB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C1AAF-D0FD-F48C-9642-C371185F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6C76A-A369-E0DE-7FEA-02474460C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9778-6312-4F21-87EB-884CCC2D115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BBCEE-EC12-1FBC-6995-4976B9706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8B9F-24DA-B49F-7430-8EF32B2FC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FA1C0-86D4-41D0-B1DB-C1E92B683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0944B1-BB7B-D22A-9656-404BA9DC919E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</a:p>
        </p:txBody>
      </p:sp>
    </p:spTree>
    <p:extLst>
      <p:ext uri="{BB962C8B-B14F-4D97-AF65-F5344CB8AC3E}">
        <p14:creationId xmlns:p14="http://schemas.microsoft.com/office/powerpoint/2010/main" val="429165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8FDFDB-3CE2-225B-83C4-80AB76329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4A3254-0E4D-C950-68A7-826A0BC0516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10/120</a:t>
            </a:r>
          </a:p>
        </p:txBody>
      </p:sp>
    </p:spTree>
    <p:extLst>
      <p:ext uri="{BB962C8B-B14F-4D97-AF65-F5344CB8AC3E}">
        <p14:creationId xmlns:p14="http://schemas.microsoft.com/office/powerpoint/2010/main" val="238680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2D3AE-120F-C2E2-2546-BC9B36723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46C98B-65EB-FCB3-CE36-42ED4DF976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100/120</a:t>
            </a:r>
          </a:p>
        </p:txBody>
      </p:sp>
    </p:spTree>
    <p:extLst>
      <p:ext uri="{BB962C8B-B14F-4D97-AF65-F5344CB8AC3E}">
        <p14:creationId xmlns:p14="http://schemas.microsoft.com/office/powerpoint/2010/main" val="259692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25141-BBB2-4386-1D51-A06FC33C6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6398B1-6474-BB33-C4E7-D368AB1ADC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101/120</a:t>
            </a:r>
          </a:p>
        </p:txBody>
      </p:sp>
    </p:spTree>
    <p:extLst>
      <p:ext uri="{BB962C8B-B14F-4D97-AF65-F5344CB8AC3E}">
        <p14:creationId xmlns:p14="http://schemas.microsoft.com/office/powerpoint/2010/main" val="147463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3CBAF-E53A-2919-23A3-EA69CD0EE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496120-7610-3535-E5AD-84FBF1A0487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102/120</a:t>
            </a:r>
          </a:p>
        </p:txBody>
      </p:sp>
    </p:spTree>
    <p:extLst>
      <p:ext uri="{BB962C8B-B14F-4D97-AF65-F5344CB8AC3E}">
        <p14:creationId xmlns:p14="http://schemas.microsoft.com/office/powerpoint/2010/main" val="371174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32065-0F56-1295-A4FA-E3F9365A1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E19A2B-2C11-AE8F-121F-BEF78E8E27E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103/120</a:t>
            </a:r>
          </a:p>
        </p:txBody>
      </p:sp>
    </p:spTree>
    <p:extLst>
      <p:ext uri="{BB962C8B-B14F-4D97-AF65-F5344CB8AC3E}">
        <p14:creationId xmlns:p14="http://schemas.microsoft.com/office/powerpoint/2010/main" val="276722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ADA64-75D3-11B2-796E-DC6223F8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50C47-F201-DFEB-269D-95395D9816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104/120</a:t>
            </a:r>
          </a:p>
        </p:txBody>
      </p:sp>
    </p:spTree>
    <p:extLst>
      <p:ext uri="{BB962C8B-B14F-4D97-AF65-F5344CB8AC3E}">
        <p14:creationId xmlns:p14="http://schemas.microsoft.com/office/powerpoint/2010/main" val="17280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945D9-1A78-FF2C-241F-3D0721DAE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96" y="0"/>
            <a:ext cx="45952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336BB-3524-7E05-7B3B-EE48CD715A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105/120</a:t>
            </a:r>
          </a:p>
        </p:txBody>
      </p:sp>
    </p:spTree>
    <p:extLst>
      <p:ext uri="{BB962C8B-B14F-4D97-AF65-F5344CB8AC3E}">
        <p14:creationId xmlns:p14="http://schemas.microsoft.com/office/powerpoint/2010/main" val="155886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C2758-BE8D-2CE7-E39D-7D8A7730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D3BEA-3DAC-44D6-CD6B-BF6CB6CEFA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106/120</a:t>
            </a:r>
          </a:p>
        </p:txBody>
      </p:sp>
    </p:spTree>
    <p:extLst>
      <p:ext uri="{BB962C8B-B14F-4D97-AF65-F5344CB8AC3E}">
        <p14:creationId xmlns:p14="http://schemas.microsoft.com/office/powerpoint/2010/main" val="76920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2A3B4-EF25-F779-000F-FA4F17BFF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A0230-A798-72BB-3EBF-B64F131709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107/120</a:t>
            </a:r>
          </a:p>
        </p:txBody>
      </p:sp>
    </p:spTree>
    <p:extLst>
      <p:ext uri="{BB962C8B-B14F-4D97-AF65-F5344CB8AC3E}">
        <p14:creationId xmlns:p14="http://schemas.microsoft.com/office/powerpoint/2010/main" val="50551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98516-35B5-7AA8-0BA1-450B70EFC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8765C-B825-789C-56BE-42FB14D323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108/120</a:t>
            </a:r>
          </a:p>
        </p:txBody>
      </p:sp>
    </p:spTree>
    <p:extLst>
      <p:ext uri="{BB962C8B-B14F-4D97-AF65-F5344CB8AC3E}">
        <p14:creationId xmlns:p14="http://schemas.microsoft.com/office/powerpoint/2010/main" val="224394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94BEC-1A3B-11E5-10C1-6A5E10469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6C416-76A8-57F5-ACC8-4B69E89652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109/120</a:t>
            </a:r>
          </a:p>
        </p:txBody>
      </p:sp>
    </p:spTree>
    <p:extLst>
      <p:ext uri="{BB962C8B-B14F-4D97-AF65-F5344CB8AC3E}">
        <p14:creationId xmlns:p14="http://schemas.microsoft.com/office/powerpoint/2010/main" val="276250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7EAF-A32D-DC0D-F023-51B88974E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555AB-0720-1CEA-06F5-D31AC7F3D4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11/120</a:t>
            </a:r>
          </a:p>
        </p:txBody>
      </p:sp>
    </p:spTree>
    <p:extLst>
      <p:ext uri="{BB962C8B-B14F-4D97-AF65-F5344CB8AC3E}">
        <p14:creationId xmlns:p14="http://schemas.microsoft.com/office/powerpoint/2010/main" val="378634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45A9C-2BB0-6F8B-642B-C0D74491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AA35F-531B-C6AA-D768-48CBEDA14E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91413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B9E5A-0455-303A-9591-7D156269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E79DD-C1E1-12A6-6DF2-715D98E93E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111/120</a:t>
            </a:r>
          </a:p>
        </p:txBody>
      </p:sp>
    </p:spTree>
    <p:extLst>
      <p:ext uri="{BB962C8B-B14F-4D97-AF65-F5344CB8AC3E}">
        <p14:creationId xmlns:p14="http://schemas.microsoft.com/office/powerpoint/2010/main" val="151207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60A00-3EA8-E3FC-FD3D-1662A1BCF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AFE7F-149B-6943-26E0-BE9B9F641B9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112/120</a:t>
            </a:r>
          </a:p>
        </p:txBody>
      </p:sp>
    </p:spTree>
    <p:extLst>
      <p:ext uri="{BB962C8B-B14F-4D97-AF65-F5344CB8AC3E}">
        <p14:creationId xmlns:p14="http://schemas.microsoft.com/office/powerpoint/2010/main" val="99883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4D028-3B92-1F9E-8BAB-4BC199BA3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F8EDC-3DC5-5EB6-147F-4356811A97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113/120</a:t>
            </a:r>
          </a:p>
        </p:txBody>
      </p:sp>
    </p:spTree>
    <p:extLst>
      <p:ext uri="{BB962C8B-B14F-4D97-AF65-F5344CB8AC3E}">
        <p14:creationId xmlns:p14="http://schemas.microsoft.com/office/powerpoint/2010/main" val="144430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6A007-B2E2-A103-C02C-BA33170AA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C38D8-353B-6AC5-EFE3-0FB5AA1983B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114/120</a:t>
            </a:r>
          </a:p>
        </p:txBody>
      </p:sp>
    </p:spTree>
    <p:extLst>
      <p:ext uri="{BB962C8B-B14F-4D97-AF65-F5344CB8AC3E}">
        <p14:creationId xmlns:p14="http://schemas.microsoft.com/office/powerpoint/2010/main" val="201512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6E298-A9B3-7FAD-E731-4B4F1B8EE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89C29A-C5B2-DA57-3807-8DE3834F44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115/120</a:t>
            </a:r>
          </a:p>
        </p:txBody>
      </p:sp>
    </p:spTree>
    <p:extLst>
      <p:ext uri="{BB962C8B-B14F-4D97-AF65-F5344CB8AC3E}">
        <p14:creationId xmlns:p14="http://schemas.microsoft.com/office/powerpoint/2010/main" val="202445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8F743B-9C8C-9D22-270A-4F746BA07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185D34-948B-E014-C965-C09CBA95E6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116/120</a:t>
            </a:r>
          </a:p>
        </p:txBody>
      </p:sp>
    </p:spTree>
    <p:extLst>
      <p:ext uri="{BB962C8B-B14F-4D97-AF65-F5344CB8AC3E}">
        <p14:creationId xmlns:p14="http://schemas.microsoft.com/office/powerpoint/2010/main" val="425579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421FC-397A-D1DE-8517-1D04D8E83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01127-D3EC-4A9E-193B-3A85CE4442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117/120</a:t>
            </a:r>
          </a:p>
        </p:txBody>
      </p:sp>
    </p:spTree>
    <p:extLst>
      <p:ext uri="{BB962C8B-B14F-4D97-AF65-F5344CB8AC3E}">
        <p14:creationId xmlns:p14="http://schemas.microsoft.com/office/powerpoint/2010/main" val="3182282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EFDF1-3C94-A9A6-1BC8-ADD405447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ABF24-A14B-4980-5727-2970504A41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118/120</a:t>
            </a:r>
          </a:p>
        </p:txBody>
      </p:sp>
    </p:spTree>
    <p:extLst>
      <p:ext uri="{BB962C8B-B14F-4D97-AF65-F5344CB8AC3E}">
        <p14:creationId xmlns:p14="http://schemas.microsoft.com/office/powerpoint/2010/main" val="73123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1C2A7-CBBD-BCC2-0F9E-3C66BE036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E9847E-A73C-162D-50B8-35941A339A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119/120</a:t>
            </a:r>
          </a:p>
        </p:txBody>
      </p:sp>
    </p:spTree>
    <p:extLst>
      <p:ext uri="{BB962C8B-B14F-4D97-AF65-F5344CB8AC3E}">
        <p14:creationId xmlns:p14="http://schemas.microsoft.com/office/powerpoint/2010/main" val="320818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48B6F1-5492-694D-E86F-B7B24DCBC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C10BC-3E69-F7ED-298C-71B79090B1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12/120</a:t>
            </a:r>
          </a:p>
        </p:txBody>
      </p:sp>
    </p:spTree>
    <p:extLst>
      <p:ext uri="{BB962C8B-B14F-4D97-AF65-F5344CB8AC3E}">
        <p14:creationId xmlns:p14="http://schemas.microsoft.com/office/powerpoint/2010/main" val="281432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9BE8A-0F69-8181-CE4D-921C8E367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27214-0D1A-477D-226F-DCE89BC1BF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120/120</a:t>
            </a:r>
          </a:p>
        </p:txBody>
      </p:sp>
    </p:spTree>
    <p:extLst>
      <p:ext uri="{BB962C8B-B14F-4D97-AF65-F5344CB8AC3E}">
        <p14:creationId xmlns:p14="http://schemas.microsoft.com/office/powerpoint/2010/main" val="287388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974FE-6ACD-9564-8A6C-0DFC3872B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B52387-A4E0-ECF6-7F7E-A3CEE5252A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121/120</a:t>
            </a:r>
          </a:p>
        </p:txBody>
      </p:sp>
    </p:spTree>
    <p:extLst>
      <p:ext uri="{BB962C8B-B14F-4D97-AF65-F5344CB8AC3E}">
        <p14:creationId xmlns:p14="http://schemas.microsoft.com/office/powerpoint/2010/main" val="390538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3E562-F6A6-EF41-B56E-2FA98857A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A7C3B-0C54-EF07-6222-EBD35270E0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13/120</a:t>
            </a:r>
          </a:p>
        </p:txBody>
      </p:sp>
    </p:spTree>
    <p:extLst>
      <p:ext uri="{BB962C8B-B14F-4D97-AF65-F5344CB8AC3E}">
        <p14:creationId xmlns:p14="http://schemas.microsoft.com/office/powerpoint/2010/main" val="344094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3AE8D-030C-E59F-89AB-2DE850BA6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8962EC-303E-EC00-DABE-6A078CBEB4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14/120</a:t>
            </a:r>
          </a:p>
        </p:txBody>
      </p:sp>
    </p:spTree>
    <p:extLst>
      <p:ext uri="{BB962C8B-B14F-4D97-AF65-F5344CB8AC3E}">
        <p14:creationId xmlns:p14="http://schemas.microsoft.com/office/powerpoint/2010/main" val="3772340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8A8FC-6355-6577-BF79-C3B61EBC2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69C90D-221A-2E40-A152-A6291ED751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15/120</a:t>
            </a:r>
          </a:p>
        </p:txBody>
      </p:sp>
    </p:spTree>
    <p:extLst>
      <p:ext uri="{BB962C8B-B14F-4D97-AF65-F5344CB8AC3E}">
        <p14:creationId xmlns:p14="http://schemas.microsoft.com/office/powerpoint/2010/main" val="194921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781D3-03CA-6D6E-D460-CDC81DA9D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0C6A5-4544-C684-FDB9-CDE6CAE559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16/120</a:t>
            </a:r>
          </a:p>
        </p:txBody>
      </p:sp>
    </p:spTree>
    <p:extLst>
      <p:ext uri="{BB962C8B-B14F-4D97-AF65-F5344CB8AC3E}">
        <p14:creationId xmlns:p14="http://schemas.microsoft.com/office/powerpoint/2010/main" val="3864977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F12AC8-4F32-3619-0D05-D7D5BB0AD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3FA1ED-AD10-6F78-F07D-64A0544915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17/120</a:t>
            </a:r>
          </a:p>
        </p:txBody>
      </p:sp>
    </p:spTree>
    <p:extLst>
      <p:ext uri="{BB962C8B-B14F-4D97-AF65-F5344CB8AC3E}">
        <p14:creationId xmlns:p14="http://schemas.microsoft.com/office/powerpoint/2010/main" val="3320239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31760-BDAB-E67D-4C81-FA1EBB08F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2C20F-05D2-C254-A8DE-CA6EB7C742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18/120</a:t>
            </a:r>
          </a:p>
        </p:txBody>
      </p:sp>
    </p:spTree>
    <p:extLst>
      <p:ext uri="{BB962C8B-B14F-4D97-AF65-F5344CB8AC3E}">
        <p14:creationId xmlns:p14="http://schemas.microsoft.com/office/powerpoint/2010/main" val="108555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17B86-3CA1-F2EF-B3E2-BC1924E00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9D8C9-2832-5E96-1A6D-954A189DB0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19/120</a:t>
            </a:r>
          </a:p>
        </p:txBody>
      </p:sp>
    </p:spTree>
    <p:extLst>
      <p:ext uri="{BB962C8B-B14F-4D97-AF65-F5344CB8AC3E}">
        <p14:creationId xmlns:p14="http://schemas.microsoft.com/office/powerpoint/2010/main" val="1857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0AF7D-14EB-4513-D213-BC8CC2A91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56824-9DC9-EE21-9E4B-A30858B736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2/120</a:t>
            </a:r>
          </a:p>
        </p:txBody>
      </p:sp>
    </p:spTree>
    <p:extLst>
      <p:ext uri="{BB962C8B-B14F-4D97-AF65-F5344CB8AC3E}">
        <p14:creationId xmlns:p14="http://schemas.microsoft.com/office/powerpoint/2010/main" val="370771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B35DF-BF7C-C51E-ACC2-3242286CD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A3A37-7EB2-CCC8-5F0B-8AB352FAB4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20/120</a:t>
            </a:r>
          </a:p>
        </p:txBody>
      </p:sp>
    </p:spTree>
    <p:extLst>
      <p:ext uri="{BB962C8B-B14F-4D97-AF65-F5344CB8AC3E}">
        <p14:creationId xmlns:p14="http://schemas.microsoft.com/office/powerpoint/2010/main" val="133039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8AE5BF-9EE7-55FF-5AB6-4DA65032A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3CA611-B4B5-674B-B18E-DBB567A6EB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21/120</a:t>
            </a:r>
          </a:p>
        </p:txBody>
      </p:sp>
    </p:spTree>
    <p:extLst>
      <p:ext uri="{BB962C8B-B14F-4D97-AF65-F5344CB8AC3E}">
        <p14:creationId xmlns:p14="http://schemas.microsoft.com/office/powerpoint/2010/main" val="42987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455F1-3547-2042-60BD-8B0E899CB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415F1A-9976-2919-42C9-A4562AB881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22/120</a:t>
            </a:r>
          </a:p>
        </p:txBody>
      </p:sp>
    </p:spTree>
    <p:extLst>
      <p:ext uri="{BB962C8B-B14F-4D97-AF65-F5344CB8AC3E}">
        <p14:creationId xmlns:p14="http://schemas.microsoft.com/office/powerpoint/2010/main" val="47470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8B0C1-85B8-405C-F697-6E1BB7983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35D63E-BD3C-D6A2-98E9-21AB6948B6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23/120</a:t>
            </a:r>
          </a:p>
        </p:txBody>
      </p:sp>
    </p:spTree>
    <p:extLst>
      <p:ext uri="{BB962C8B-B14F-4D97-AF65-F5344CB8AC3E}">
        <p14:creationId xmlns:p14="http://schemas.microsoft.com/office/powerpoint/2010/main" val="121900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85435-BBD5-4555-268D-7772B84A7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E1BC70-CE57-D292-95F6-0459F755F8E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24/120</a:t>
            </a:r>
          </a:p>
        </p:txBody>
      </p:sp>
    </p:spTree>
    <p:extLst>
      <p:ext uri="{BB962C8B-B14F-4D97-AF65-F5344CB8AC3E}">
        <p14:creationId xmlns:p14="http://schemas.microsoft.com/office/powerpoint/2010/main" val="203911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6BC1B-AA7E-1B41-BC1B-58D8E8333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B4EA71-9D7D-ED0B-7C93-CA4910A44D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25/120</a:t>
            </a:r>
          </a:p>
        </p:txBody>
      </p:sp>
    </p:spTree>
    <p:extLst>
      <p:ext uri="{BB962C8B-B14F-4D97-AF65-F5344CB8AC3E}">
        <p14:creationId xmlns:p14="http://schemas.microsoft.com/office/powerpoint/2010/main" val="225294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00F93-FB8A-44F9-AC4E-171A0E5E6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72D8E-DC06-DE95-F1CB-6AB1587A181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26/120</a:t>
            </a:r>
          </a:p>
        </p:txBody>
      </p:sp>
    </p:spTree>
    <p:extLst>
      <p:ext uri="{BB962C8B-B14F-4D97-AF65-F5344CB8AC3E}">
        <p14:creationId xmlns:p14="http://schemas.microsoft.com/office/powerpoint/2010/main" val="402810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E43766-FB87-7C31-D323-39BAB2F25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79A70-53B0-4DD8-BCC4-05F7271ABE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27/120</a:t>
            </a:r>
          </a:p>
        </p:txBody>
      </p:sp>
    </p:spTree>
    <p:extLst>
      <p:ext uri="{BB962C8B-B14F-4D97-AF65-F5344CB8AC3E}">
        <p14:creationId xmlns:p14="http://schemas.microsoft.com/office/powerpoint/2010/main" val="181538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94EA1-089D-CBF3-8156-7931783F2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53ACF3-277C-72BC-B790-6E70C9376E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28/120</a:t>
            </a:r>
          </a:p>
        </p:txBody>
      </p:sp>
    </p:spTree>
    <p:extLst>
      <p:ext uri="{BB962C8B-B14F-4D97-AF65-F5344CB8AC3E}">
        <p14:creationId xmlns:p14="http://schemas.microsoft.com/office/powerpoint/2010/main" val="110870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5BBFA-45AF-33C6-7F64-8C5E52532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3420C-EF02-4E16-22EB-8D297EFDF2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29/120</a:t>
            </a:r>
          </a:p>
        </p:txBody>
      </p:sp>
    </p:spTree>
    <p:extLst>
      <p:ext uri="{BB962C8B-B14F-4D97-AF65-F5344CB8AC3E}">
        <p14:creationId xmlns:p14="http://schemas.microsoft.com/office/powerpoint/2010/main" val="300505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2E9F1-15AE-AB6A-77A4-F1D0A484F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A3B85-93DF-FE67-8740-D47DA65860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3/120</a:t>
            </a:r>
          </a:p>
        </p:txBody>
      </p:sp>
    </p:spTree>
    <p:extLst>
      <p:ext uri="{BB962C8B-B14F-4D97-AF65-F5344CB8AC3E}">
        <p14:creationId xmlns:p14="http://schemas.microsoft.com/office/powerpoint/2010/main" val="61838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8AEEB-FBF4-B329-8F8B-14FD40DA0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A63E26-14EE-1059-D017-6E80E1B2CE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30/120</a:t>
            </a:r>
          </a:p>
        </p:txBody>
      </p:sp>
    </p:spTree>
    <p:extLst>
      <p:ext uri="{BB962C8B-B14F-4D97-AF65-F5344CB8AC3E}">
        <p14:creationId xmlns:p14="http://schemas.microsoft.com/office/powerpoint/2010/main" val="422645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DE464-F830-9FBD-7A0E-F82F325BF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51B98E-91AC-A93B-418F-1E7E8AEDFA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31/120</a:t>
            </a:r>
          </a:p>
        </p:txBody>
      </p:sp>
    </p:spTree>
    <p:extLst>
      <p:ext uri="{BB962C8B-B14F-4D97-AF65-F5344CB8AC3E}">
        <p14:creationId xmlns:p14="http://schemas.microsoft.com/office/powerpoint/2010/main" val="1417889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1068A0-7ADB-EA35-1220-BC4D92C65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F9A762-5C4F-1C9F-BA36-D1EAE638D1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32/120</a:t>
            </a:r>
          </a:p>
        </p:txBody>
      </p:sp>
    </p:spTree>
    <p:extLst>
      <p:ext uri="{BB962C8B-B14F-4D97-AF65-F5344CB8AC3E}">
        <p14:creationId xmlns:p14="http://schemas.microsoft.com/office/powerpoint/2010/main" val="426919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119DE-B4CF-BBBF-8ECE-C098B3F5C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94F7A-2641-2966-7EF0-78A7299A6D4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33/120</a:t>
            </a:r>
          </a:p>
        </p:txBody>
      </p:sp>
    </p:spTree>
    <p:extLst>
      <p:ext uri="{BB962C8B-B14F-4D97-AF65-F5344CB8AC3E}">
        <p14:creationId xmlns:p14="http://schemas.microsoft.com/office/powerpoint/2010/main" val="31633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9A28C-2DC9-7DBA-0DC9-F1183C52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7A4133-8DF3-E5F1-6365-E1DFA961A4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34/120</a:t>
            </a:r>
          </a:p>
        </p:txBody>
      </p:sp>
    </p:spTree>
    <p:extLst>
      <p:ext uri="{BB962C8B-B14F-4D97-AF65-F5344CB8AC3E}">
        <p14:creationId xmlns:p14="http://schemas.microsoft.com/office/powerpoint/2010/main" val="219228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4F613B-278D-9F14-A2E9-107F120C4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FD266-3766-8687-1CEF-28E31CF25E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35/120</a:t>
            </a:r>
          </a:p>
        </p:txBody>
      </p:sp>
    </p:spTree>
    <p:extLst>
      <p:ext uri="{BB962C8B-B14F-4D97-AF65-F5344CB8AC3E}">
        <p14:creationId xmlns:p14="http://schemas.microsoft.com/office/powerpoint/2010/main" val="2675628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24B05-1BEE-1E68-51E1-9E98331FD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49C83-D2F9-E6A6-7990-9D06CD9546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36/120</a:t>
            </a:r>
          </a:p>
        </p:txBody>
      </p:sp>
    </p:spTree>
    <p:extLst>
      <p:ext uri="{BB962C8B-B14F-4D97-AF65-F5344CB8AC3E}">
        <p14:creationId xmlns:p14="http://schemas.microsoft.com/office/powerpoint/2010/main" val="14049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2C04A-6A59-FCC5-4165-6165A67FF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38" y="0"/>
            <a:ext cx="4426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F5421-B971-E1C5-9BA0-607626FF47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37/120</a:t>
            </a:r>
          </a:p>
        </p:txBody>
      </p:sp>
    </p:spTree>
    <p:extLst>
      <p:ext uri="{BB962C8B-B14F-4D97-AF65-F5344CB8AC3E}">
        <p14:creationId xmlns:p14="http://schemas.microsoft.com/office/powerpoint/2010/main" val="308561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F3319-1336-CFDA-DF51-2A1418CF2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46D4D-8737-2259-9D5D-8A8EC5D3D8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38/120</a:t>
            </a:r>
          </a:p>
        </p:txBody>
      </p:sp>
    </p:spTree>
    <p:extLst>
      <p:ext uri="{BB962C8B-B14F-4D97-AF65-F5344CB8AC3E}">
        <p14:creationId xmlns:p14="http://schemas.microsoft.com/office/powerpoint/2010/main" val="286392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B6320-C711-B645-F878-5125E0F7F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9E3962-3F8F-255C-FBB4-92FF51905F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39/120</a:t>
            </a:r>
          </a:p>
        </p:txBody>
      </p:sp>
    </p:spTree>
    <p:extLst>
      <p:ext uri="{BB962C8B-B14F-4D97-AF65-F5344CB8AC3E}">
        <p14:creationId xmlns:p14="http://schemas.microsoft.com/office/powerpoint/2010/main" val="1960079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E2C707-C974-3E79-FE9C-E898B3D0B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E89614-440C-BD96-E962-61D2A657E0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4/120</a:t>
            </a:r>
          </a:p>
        </p:txBody>
      </p:sp>
    </p:spTree>
    <p:extLst>
      <p:ext uri="{BB962C8B-B14F-4D97-AF65-F5344CB8AC3E}">
        <p14:creationId xmlns:p14="http://schemas.microsoft.com/office/powerpoint/2010/main" val="284939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C025B-74C8-D057-04A4-EAF09CF8E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B674FD-3CBC-DAE4-12D5-DBD6671142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40/120</a:t>
            </a:r>
          </a:p>
        </p:txBody>
      </p:sp>
    </p:spTree>
    <p:extLst>
      <p:ext uri="{BB962C8B-B14F-4D97-AF65-F5344CB8AC3E}">
        <p14:creationId xmlns:p14="http://schemas.microsoft.com/office/powerpoint/2010/main" val="424793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B7237-DCF0-D836-D419-C5AB9BA5F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A0AD0-59E2-1E1F-1905-26A8D9175E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41/120</a:t>
            </a:r>
          </a:p>
        </p:txBody>
      </p:sp>
    </p:spTree>
    <p:extLst>
      <p:ext uri="{BB962C8B-B14F-4D97-AF65-F5344CB8AC3E}">
        <p14:creationId xmlns:p14="http://schemas.microsoft.com/office/powerpoint/2010/main" val="398978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AC937-B781-7F2B-88C0-F3BE3EBCF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26C95-CFFE-7E23-66F6-58AAB3C05A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42/120</a:t>
            </a:r>
          </a:p>
        </p:txBody>
      </p:sp>
    </p:spTree>
    <p:extLst>
      <p:ext uri="{BB962C8B-B14F-4D97-AF65-F5344CB8AC3E}">
        <p14:creationId xmlns:p14="http://schemas.microsoft.com/office/powerpoint/2010/main" val="293146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6F6D2-179C-E184-5907-0108D1CE5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DD7F5-C20B-EF14-83DF-7A2C6FE2A0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43/120</a:t>
            </a:r>
          </a:p>
        </p:txBody>
      </p:sp>
    </p:spTree>
    <p:extLst>
      <p:ext uri="{BB962C8B-B14F-4D97-AF65-F5344CB8AC3E}">
        <p14:creationId xmlns:p14="http://schemas.microsoft.com/office/powerpoint/2010/main" val="151541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B9F21-8AD9-DD2B-6025-3E3AF3A10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BA7F0D-B844-21A3-A55F-55630A14E4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44/120</a:t>
            </a:r>
          </a:p>
        </p:txBody>
      </p:sp>
    </p:spTree>
    <p:extLst>
      <p:ext uri="{BB962C8B-B14F-4D97-AF65-F5344CB8AC3E}">
        <p14:creationId xmlns:p14="http://schemas.microsoft.com/office/powerpoint/2010/main" val="99182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D704F-4EF3-6904-7F87-825449C99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A85076-050D-BEB9-4798-A8CB92C9E3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45/120</a:t>
            </a:r>
          </a:p>
        </p:txBody>
      </p:sp>
    </p:spTree>
    <p:extLst>
      <p:ext uri="{BB962C8B-B14F-4D97-AF65-F5344CB8AC3E}">
        <p14:creationId xmlns:p14="http://schemas.microsoft.com/office/powerpoint/2010/main" val="6028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D7DC5-8456-F1D8-58B4-77A6E62E6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BCB93-F3BD-D891-6C45-396A68F6BC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46/120</a:t>
            </a:r>
          </a:p>
        </p:txBody>
      </p:sp>
    </p:spTree>
    <p:extLst>
      <p:ext uri="{BB962C8B-B14F-4D97-AF65-F5344CB8AC3E}">
        <p14:creationId xmlns:p14="http://schemas.microsoft.com/office/powerpoint/2010/main" val="337771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1D6CF-654B-6303-A788-59EDADA52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718D40-89B8-4B9B-137C-CC6F2C92D7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47/120</a:t>
            </a:r>
          </a:p>
        </p:txBody>
      </p:sp>
    </p:spTree>
    <p:extLst>
      <p:ext uri="{BB962C8B-B14F-4D97-AF65-F5344CB8AC3E}">
        <p14:creationId xmlns:p14="http://schemas.microsoft.com/office/powerpoint/2010/main" val="40586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15CF6-EC98-C82E-2B8B-628392852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8FB29B-5CDD-2BB2-63E6-74641F2926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48/120</a:t>
            </a:r>
          </a:p>
        </p:txBody>
      </p:sp>
    </p:spTree>
    <p:extLst>
      <p:ext uri="{BB962C8B-B14F-4D97-AF65-F5344CB8AC3E}">
        <p14:creationId xmlns:p14="http://schemas.microsoft.com/office/powerpoint/2010/main" val="4028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292E48-80ED-477B-3B63-BAFD4811C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5A7B7-4E46-37F8-78E5-C34A7E368A8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263514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2D49D-2EDF-BADB-6AD5-82229BD0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90DCE6-DD04-9C13-EE5E-9AEA40FE6B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5/120</a:t>
            </a:r>
          </a:p>
        </p:txBody>
      </p:sp>
    </p:spTree>
    <p:extLst>
      <p:ext uri="{BB962C8B-B14F-4D97-AF65-F5344CB8AC3E}">
        <p14:creationId xmlns:p14="http://schemas.microsoft.com/office/powerpoint/2010/main" val="235477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521D9-D680-163E-C211-460EDA65F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A68BC-19A9-B040-B3D5-36AC14B087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50/120</a:t>
            </a:r>
          </a:p>
        </p:txBody>
      </p:sp>
    </p:spTree>
    <p:extLst>
      <p:ext uri="{BB962C8B-B14F-4D97-AF65-F5344CB8AC3E}">
        <p14:creationId xmlns:p14="http://schemas.microsoft.com/office/powerpoint/2010/main" val="380397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F9954-EBF2-C8D0-4DBB-271D6163A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D64C12-3B19-4DEA-0A21-7161ADCFF68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51/120</a:t>
            </a:r>
          </a:p>
        </p:txBody>
      </p:sp>
    </p:spTree>
    <p:extLst>
      <p:ext uri="{BB962C8B-B14F-4D97-AF65-F5344CB8AC3E}">
        <p14:creationId xmlns:p14="http://schemas.microsoft.com/office/powerpoint/2010/main" val="84127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D67B4-99C4-5680-1613-A4C729963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FA7FF-2434-12AA-BC70-CECA024B18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52/120</a:t>
            </a:r>
          </a:p>
        </p:txBody>
      </p:sp>
    </p:spTree>
    <p:extLst>
      <p:ext uri="{BB962C8B-B14F-4D97-AF65-F5344CB8AC3E}">
        <p14:creationId xmlns:p14="http://schemas.microsoft.com/office/powerpoint/2010/main" val="174342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C1826-6C93-23AC-C170-2AE55345D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E7E5E1-CDAE-D2FF-41E7-B76BDF1C703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53/120</a:t>
            </a:r>
          </a:p>
        </p:txBody>
      </p:sp>
    </p:spTree>
    <p:extLst>
      <p:ext uri="{BB962C8B-B14F-4D97-AF65-F5344CB8AC3E}">
        <p14:creationId xmlns:p14="http://schemas.microsoft.com/office/powerpoint/2010/main" val="228732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8CFD4-A500-048A-CC72-8FCBB0CE5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251DA5-D2A0-2EB5-015A-39581C2A08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54/120</a:t>
            </a:r>
          </a:p>
        </p:txBody>
      </p:sp>
    </p:spTree>
    <p:extLst>
      <p:ext uri="{BB962C8B-B14F-4D97-AF65-F5344CB8AC3E}">
        <p14:creationId xmlns:p14="http://schemas.microsoft.com/office/powerpoint/2010/main" val="558482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866ED-B5B4-7018-DED2-9F494030E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E0DAE2-1B19-C4C2-3B13-017093F8CB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55/120</a:t>
            </a:r>
          </a:p>
        </p:txBody>
      </p:sp>
    </p:spTree>
    <p:extLst>
      <p:ext uri="{BB962C8B-B14F-4D97-AF65-F5344CB8AC3E}">
        <p14:creationId xmlns:p14="http://schemas.microsoft.com/office/powerpoint/2010/main" val="277275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8E7135-F763-8AA4-1B08-051323652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251EA-F7EE-C6B9-30C2-265D1021C0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56/120</a:t>
            </a:r>
          </a:p>
        </p:txBody>
      </p:sp>
    </p:spTree>
    <p:extLst>
      <p:ext uri="{BB962C8B-B14F-4D97-AF65-F5344CB8AC3E}">
        <p14:creationId xmlns:p14="http://schemas.microsoft.com/office/powerpoint/2010/main" val="263398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53E46-140B-732E-F4E0-177D911BA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DD91A1-CEFB-B8B7-29F1-3AB06D5689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57/120</a:t>
            </a:r>
          </a:p>
        </p:txBody>
      </p:sp>
    </p:spTree>
    <p:extLst>
      <p:ext uri="{BB962C8B-B14F-4D97-AF65-F5344CB8AC3E}">
        <p14:creationId xmlns:p14="http://schemas.microsoft.com/office/powerpoint/2010/main" val="102440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67456-7AA7-AB9A-C28D-FDBF2C55B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3E069-0029-5E5C-D2DB-82FD48DA8A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58/120</a:t>
            </a:r>
          </a:p>
        </p:txBody>
      </p:sp>
    </p:spTree>
    <p:extLst>
      <p:ext uri="{BB962C8B-B14F-4D97-AF65-F5344CB8AC3E}">
        <p14:creationId xmlns:p14="http://schemas.microsoft.com/office/powerpoint/2010/main" val="333632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EC7E2-A5C8-D53A-D239-6D8D1D6CD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B4B34-A7CA-9B93-E397-6DFE596A81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59/120</a:t>
            </a:r>
          </a:p>
        </p:txBody>
      </p:sp>
    </p:spTree>
    <p:extLst>
      <p:ext uri="{BB962C8B-B14F-4D97-AF65-F5344CB8AC3E}">
        <p14:creationId xmlns:p14="http://schemas.microsoft.com/office/powerpoint/2010/main" val="244266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2F313-68B6-621B-B547-E8ACBF617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C9882-E409-D1BB-39F1-66628E65902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6/120</a:t>
            </a:r>
          </a:p>
        </p:txBody>
      </p:sp>
    </p:spTree>
    <p:extLst>
      <p:ext uri="{BB962C8B-B14F-4D97-AF65-F5344CB8AC3E}">
        <p14:creationId xmlns:p14="http://schemas.microsoft.com/office/powerpoint/2010/main" val="129351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3AD89-5201-9D0A-8251-CED20E8D0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D6C8B3-27C9-98DA-6A87-B473341DFA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60/120</a:t>
            </a:r>
          </a:p>
        </p:txBody>
      </p:sp>
    </p:spTree>
    <p:extLst>
      <p:ext uri="{BB962C8B-B14F-4D97-AF65-F5344CB8AC3E}">
        <p14:creationId xmlns:p14="http://schemas.microsoft.com/office/powerpoint/2010/main" val="370805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6FDA6-C4F5-731B-1C2A-37B882984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714E4F-82F6-7AB8-4045-BD315EF070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61/120</a:t>
            </a:r>
          </a:p>
        </p:txBody>
      </p:sp>
    </p:spTree>
    <p:extLst>
      <p:ext uri="{BB962C8B-B14F-4D97-AF65-F5344CB8AC3E}">
        <p14:creationId xmlns:p14="http://schemas.microsoft.com/office/powerpoint/2010/main" val="177085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08DEF-E226-AE7D-4C44-D5FA4CFC6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45ED6-4AF9-89F8-04DF-A7E0E252B3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62/120</a:t>
            </a:r>
          </a:p>
        </p:txBody>
      </p:sp>
    </p:spTree>
    <p:extLst>
      <p:ext uri="{BB962C8B-B14F-4D97-AF65-F5344CB8AC3E}">
        <p14:creationId xmlns:p14="http://schemas.microsoft.com/office/powerpoint/2010/main" val="122394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D38278-24DD-142E-EF13-E88EE963B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31CFE-844B-6ACE-4D75-30AABA8910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63/120</a:t>
            </a:r>
          </a:p>
        </p:txBody>
      </p:sp>
    </p:spTree>
    <p:extLst>
      <p:ext uri="{BB962C8B-B14F-4D97-AF65-F5344CB8AC3E}">
        <p14:creationId xmlns:p14="http://schemas.microsoft.com/office/powerpoint/2010/main" val="368075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936860-647E-A283-5808-A372C2EE6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D13ED7-3B43-F17B-248C-2006983CEA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64/120</a:t>
            </a:r>
          </a:p>
        </p:txBody>
      </p:sp>
    </p:spTree>
    <p:extLst>
      <p:ext uri="{BB962C8B-B14F-4D97-AF65-F5344CB8AC3E}">
        <p14:creationId xmlns:p14="http://schemas.microsoft.com/office/powerpoint/2010/main" val="63349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4F59B-9945-AD31-2E0A-40F411307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21F1E-B870-2BE8-D346-588FD3F2869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65/120</a:t>
            </a:r>
          </a:p>
        </p:txBody>
      </p:sp>
    </p:spTree>
    <p:extLst>
      <p:ext uri="{BB962C8B-B14F-4D97-AF65-F5344CB8AC3E}">
        <p14:creationId xmlns:p14="http://schemas.microsoft.com/office/powerpoint/2010/main" val="129934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C5908-8444-7EF9-3A48-02F41EBAB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60C53-61B3-EB6E-FBA0-C88F5C4436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66/120</a:t>
            </a:r>
          </a:p>
        </p:txBody>
      </p:sp>
    </p:spTree>
    <p:extLst>
      <p:ext uri="{BB962C8B-B14F-4D97-AF65-F5344CB8AC3E}">
        <p14:creationId xmlns:p14="http://schemas.microsoft.com/office/powerpoint/2010/main" val="76385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EDEE5-360A-06B4-953B-28B030142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78" y="0"/>
            <a:ext cx="50370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08593D-11CE-4D8A-0F21-DF25642D0A1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67/120</a:t>
            </a:r>
          </a:p>
        </p:txBody>
      </p:sp>
    </p:spTree>
    <p:extLst>
      <p:ext uri="{BB962C8B-B14F-4D97-AF65-F5344CB8AC3E}">
        <p14:creationId xmlns:p14="http://schemas.microsoft.com/office/powerpoint/2010/main" val="95350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FA0BD-8766-B030-4A77-455492D94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8BFD9-B302-3765-D330-2507297B25A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68/120</a:t>
            </a:r>
          </a:p>
        </p:txBody>
      </p:sp>
    </p:spTree>
    <p:extLst>
      <p:ext uri="{BB962C8B-B14F-4D97-AF65-F5344CB8AC3E}">
        <p14:creationId xmlns:p14="http://schemas.microsoft.com/office/powerpoint/2010/main" val="277080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1BB92-8817-0EAA-FD6B-840FCA154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D247C-E7FA-AD71-687E-16B67F2EE0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69/120</a:t>
            </a:r>
          </a:p>
        </p:txBody>
      </p:sp>
    </p:spTree>
    <p:extLst>
      <p:ext uri="{BB962C8B-B14F-4D97-AF65-F5344CB8AC3E}">
        <p14:creationId xmlns:p14="http://schemas.microsoft.com/office/powerpoint/2010/main" val="372554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FC82B-6C3C-7FBE-0B37-785D9DE36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4ECCB5-D7BD-0646-A22B-3C25455886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7/120</a:t>
            </a:r>
          </a:p>
        </p:txBody>
      </p:sp>
    </p:spTree>
    <p:extLst>
      <p:ext uri="{BB962C8B-B14F-4D97-AF65-F5344CB8AC3E}">
        <p14:creationId xmlns:p14="http://schemas.microsoft.com/office/powerpoint/2010/main" val="205024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C8C063-4DB9-998B-B0F1-A5D96271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B758A-4430-03B4-D832-0D690BDC0D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70/120</a:t>
            </a:r>
          </a:p>
        </p:txBody>
      </p:sp>
    </p:spTree>
    <p:extLst>
      <p:ext uri="{BB962C8B-B14F-4D97-AF65-F5344CB8AC3E}">
        <p14:creationId xmlns:p14="http://schemas.microsoft.com/office/powerpoint/2010/main" val="275976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155AB-0CD4-26F2-EE9C-F2D8EE222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0D1A3-650E-9596-92C1-284C736728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71/120</a:t>
            </a:r>
          </a:p>
        </p:txBody>
      </p:sp>
    </p:spTree>
    <p:extLst>
      <p:ext uri="{BB962C8B-B14F-4D97-AF65-F5344CB8AC3E}">
        <p14:creationId xmlns:p14="http://schemas.microsoft.com/office/powerpoint/2010/main" val="313138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3723C-4AA1-D3DF-D368-2E7DBD654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B38AF-572F-1764-A401-47206CFE0F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72/120</a:t>
            </a:r>
          </a:p>
        </p:txBody>
      </p:sp>
    </p:spTree>
    <p:extLst>
      <p:ext uri="{BB962C8B-B14F-4D97-AF65-F5344CB8AC3E}">
        <p14:creationId xmlns:p14="http://schemas.microsoft.com/office/powerpoint/2010/main" val="283509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289B3-C634-4247-32DB-66005B44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D513AB-F028-6ECB-853A-218557B60E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73/120</a:t>
            </a:r>
          </a:p>
        </p:txBody>
      </p:sp>
    </p:spTree>
    <p:extLst>
      <p:ext uri="{BB962C8B-B14F-4D97-AF65-F5344CB8AC3E}">
        <p14:creationId xmlns:p14="http://schemas.microsoft.com/office/powerpoint/2010/main" val="174426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93F72-2666-784D-2093-2D6232955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FBD899-A2CE-F61C-E4CE-E3497128C9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74/120</a:t>
            </a:r>
          </a:p>
        </p:txBody>
      </p:sp>
    </p:spTree>
    <p:extLst>
      <p:ext uri="{BB962C8B-B14F-4D97-AF65-F5344CB8AC3E}">
        <p14:creationId xmlns:p14="http://schemas.microsoft.com/office/powerpoint/2010/main" val="423175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E5D9B-D43A-13A1-B5DD-B0D0E4E7F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9F28A-AEB1-1A30-920E-B7EC9CBFA8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75/120</a:t>
            </a:r>
          </a:p>
        </p:txBody>
      </p:sp>
    </p:spTree>
    <p:extLst>
      <p:ext uri="{BB962C8B-B14F-4D97-AF65-F5344CB8AC3E}">
        <p14:creationId xmlns:p14="http://schemas.microsoft.com/office/powerpoint/2010/main" val="376300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279B1A-F758-DD8E-5CD8-6DF7332A4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33BE2B-3B30-2B72-D9FE-AB65F6D67C8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76/120</a:t>
            </a:r>
          </a:p>
        </p:txBody>
      </p:sp>
    </p:spTree>
    <p:extLst>
      <p:ext uri="{BB962C8B-B14F-4D97-AF65-F5344CB8AC3E}">
        <p14:creationId xmlns:p14="http://schemas.microsoft.com/office/powerpoint/2010/main" val="3652580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DD36D-3AF7-26B4-58B4-8942FDCBB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D9327-F383-8972-8247-0931231AF3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77/120</a:t>
            </a:r>
          </a:p>
        </p:txBody>
      </p:sp>
    </p:spTree>
    <p:extLst>
      <p:ext uri="{BB962C8B-B14F-4D97-AF65-F5344CB8AC3E}">
        <p14:creationId xmlns:p14="http://schemas.microsoft.com/office/powerpoint/2010/main" val="579564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23DE7-324B-ADAB-9413-B829AFE9E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EBFC3-2664-72AF-5CBE-58EED18C3B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78/120</a:t>
            </a:r>
          </a:p>
        </p:txBody>
      </p:sp>
    </p:spTree>
    <p:extLst>
      <p:ext uri="{BB962C8B-B14F-4D97-AF65-F5344CB8AC3E}">
        <p14:creationId xmlns:p14="http://schemas.microsoft.com/office/powerpoint/2010/main" val="164696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E4EA6-C8B0-68A8-227F-F6ACB3D41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1237C-BD4B-4FD7-FA86-2FB1CCF9A1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27248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333F0-076F-50B1-4656-32489F5EB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5B138-0363-AA2D-EB6B-D7D9B43B4C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8/120</a:t>
            </a:r>
          </a:p>
        </p:txBody>
      </p:sp>
    </p:spTree>
    <p:extLst>
      <p:ext uri="{BB962C8B-B14F-4D97-AF65-F5344CB8AC3E}">
        <p14:creationId xmlns:p14="http://schemas.microsoft.com/office/powerpoint/2010/main" val="133283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BD4B24-72B2-D74C-3349-2A375548D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B44BD4-7AE0-C1DE-63EE-493EF6752D3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80/120</a:t>
            </a:r>
          </a:p>
        </p:txBody>
      </p:sp>
    </p:spTree>
    <p:extLst>
      <p:ext uri="{BB962C8B-B14F-4D97-AF65-F5344CB8AC3E}">
        <p14:creationId xmlns:p14="http://schemas.microsoft.com/office/powerpoint/2010/main" val="399053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E9226-181E-F923-54F5-754435201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269563-6C02-5B4C-7F1F-84FE276C73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81/120</a:t>
            </a:r>
          </a:p>
        </p:txBody>
      </p:sp>
    </p:spTree>
    <p:extLst>
      <p:ext uri="{BB962C8B-B14F-4D97-AF65-F5344CB8AC3E}">
        <p14:creationId xmlns:p14="http://schemas.microsoft.com/office/powerpoint/2010/main" val="182555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7307A-32A1-88ED-598F-4FC1FB68C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DD51CA-DFF5-DDD4-3F3F-BB4F9FD278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82/120</a:t>
            </a:r>
          </a:p>
        </p:txBody>
      </p:sp>
    </p:spTree>
    <p:extLst>
      <p:ext uri="{BB962C8B-B14F-4D97-AF65-F5344CB8AC3E}">
        <p14:creationId xmlns:p14="http://schemas.microsoft.com/office/powerpoint/2010/main" val="262317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7A773-BDB9-FE89-9B00-20C826C18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13466-C019-C4D4-38AA-FD0FE16021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83/120</a:t>
            </a:r>
          </a:p>
        </p:txBody>
      </p:sp>
    </p:spTree>
    <p:extLst>
      <p:ext uri="{BB962C8B-B14F-4D97-AF65-F5344CB8AC3E}">
        <p14:creationId xmlns:p14="http://schemas.microsoft.com/office/powerpoint/2010/main" val="172956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A079C-1744-FC68-D141-F4BE869A7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1875B-9BD2-1623-1392-8ADB753A5E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84/120</a:t>
            </a:r>
          </a:p>
        </p:txBody>
      </p:sp>
    </p:spTree>
    <p:extLst>
      <p:ext uri="{BB962C8B-B14F-4D97-AF65-F5344CB8AC3E}">
        <p14:creationId xmlns:p14="http://schemas.microsoft.com/office/powerpoint/2010/main" val="405389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86ABB-4ACA-28C6-AA4A-379AC706F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0C716F-E0CC-C02A-83CF-C4CC147E905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85/120</a:t>
            </a:r>
          </a:p>
        </p:txBody>
      </p:sp>
    </p:spTree>
    <p:extLst>
      <p:ext uri="{BB962C8B-B14F-4D97-AF65-F5344CB8AC3E}">
        <p14:creationId xmlns:p14="http://schemas.microsoft.com/office/powerpoint/2010/main" val="131121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AD0F6-EC77-3640-2BC1-26DBFBAB4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C0AC3-5A58-5CB2-43EA-AA4B7AB0745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86/120</a:t>
            </a:r>
          </a:p>
        </p:txBody>
      </p:sp>
    </p:spTree>
    <p:extLst>
      <p:ext uri="{BB962C8B-B14F-4D97-AF65-F5344CB8AC3E}">
        <p14:creationId xmlns:p14="http://schemas.microsoft.com/office/powerpoint/2010/main" val="154715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E4619-B58F-EBF8-5D6C-1B600A643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44083-567B-FA2A-4A69-76A8ADA949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87/120</a:t>
            </a:r>
          </a:p>
        </p:txBody>
      </p:sp>
    </p:spTree>
    <p:extLst>
      <p:ext uri="{BB962C8B-B14F-4D97-AF65-F5344CB8AC3E}">
        <p14:creationId xmlns:p14="http://schemas.microsoft.com/office/powerpoint/2010/main" val="379424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77BCE-162D-7146-8500-BDF140705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108CB4-A4F2-DB01-73ED-1CB58D416C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88/120</a:t>
            </a:r>
          </a:p>
        </p:txBody>
      </p:sp>
    </p:spTree>
    <p:extLst>
      <p:ext uri="{BB962C8B-B14F-4D97-AF65-F5344CB8AC3E}">
        <p14:creationId xmlns:p14="http://schemas.microsoft.com/office/powerpoint/2010/main" val="300054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DE65E-24A7-9ACC-99AA-3AE6F5242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50EED-1CAC-C7D3-790A-B1E8F6896E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89/120</a:t>
            </a:r>
          </a:p>
        </p:txBody>
      </p:sp>
    </p:spTree>
    <p:extLst>
      <p:ext uri="{BB962C8B-B14F-4D97-AF65-F5344CB8AC3E}">
        <p14:creationId xmlns:p14="http://schemas.microsoft.com/office/powerpoint/2010/main" val="341778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5CA10-0F31-6F79-147F-9C42B4CC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70E03-CDE7-F85D-402E-F9B7910866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9/120</a:t>
            </a:r>
          </a:p>
        </p:txBody>
      </p:sp>
    </p:spTree>
    <p:extLst>
      <p:ext uri="{BB962C8B-B14F-4D97-AF65-F5344CB8AC3E}">
        <p14:creationId xmlns:p14="http://schemas.microsoft.com/office/powerpoint/2010/main" val="308246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AB1B9-EF68-D1E3-A040-D2971E6EB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F5BB73-4E8D-6A64-1EA1-C7200B026B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90/120</a:t>
            </a:r>
          </a:p>
        </p:txBody>
      </p:sp>
    </p:spTree>
    <p:extLst>
      <p:ext uri="{BB962C8B-B14F-4D97-AF65-F5344CB8AC3E}">
        <p14:creationId xmlns:p14="http://schemas.microsoft.com/office/powerpoint/2010/main" val="310469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D7625-1988-A4B6-CB7E-F4F655294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B0F26-4DEB-89D9-0498-31ACBF8784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91/120</a:t>
            </a:r>
          </a:p>
        </p:txBody>
      </p:sp>
    </p:spTree>
    <p:extLst>
      <p:ext uri="{BB962C8B-B14F-4D97-AF65-F5344CB8AC3E}">
        <p14:creationId xmlns:p14="http://schemas.microsoft.com/office/powerpoint/2010/main" val="110517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574CA-81B8-22F7-353D-79AEDBBC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ABCD7-78A3-F6AB-397E-9A2FFF93DC8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92/120</a:t>
            </a:r>
          </a:p>
        </p:txBody>
      </p:sp>
    </p:spTree>
    <p:extLst>
      <p:ext uri="{BB962C8B-B14F-4D97-AF65-F5344CB8AC3E}">
        <p14:creationId xmlns:p14="http://schemas.microsoft.com/office/powerpoint/2010/main" val="132984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2D0DF-F0E0-0956-F6BA-277D5C740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63B805-C7CC-B5BB-EF0A-C3537245FD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93/120</a:t>
            </a:r>
          </a:p>
        </p:txBody>
      </p:sp>
    </p:spTree>
    <p:extLst>
      <p:ext uri="{BB962C8B-B14F-4D97-AF65-F5344CB8AC3E}">
        <p14:creationId xmlns:p14="http://schemas.microsoft.com/office/powerpoint/2010/main" val="367815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70663-4721-A881-FEE8-08631458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50" y="0"/>
            <a:ext cx="43716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DD9CF-1B70-31B8-2467-BF13C5B4C2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94/120</a:t>
            </a:r>
          </a:p>
        </p:txBody>
      </p:sp>
    </p:spTree>
    <p:extLst>
      <p:ext uri="{BB962C8B-B14F-4D97-AF65-F5344CB8AC3E}">
        <p14:creationId xmlns:p14="http://schemas.microsoft.com/office/powerpoint/2010/main" val="230196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C71FAF-1C80-D58F-E454-CFD5028A2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DE460-217A-34E6-3011-F965FCA498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95/120</a:t>
            </a:r>
          </a:p>
        </p:txBody>
      </p:sp>
    </p:spTree>
    <p:extLst>
      <p:ext uri="{BB962C8B-B14F-4D97-AF65-F5344CB8AC3E}">
        <p14:creationId xmlns:p14="http://schemas.microsoft.com/office/powerpoint/2010/main" val="34155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DD26E-42A1-92F7-C521-4685479DB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49DFB-B125-2FF1-4AB0-E78213BC44E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96/120</a:t>
            </a:r>
          </a:p>
        </p:txBody>
      </p:sp>
    </p:spTree>
    <p:extLst>
      <p:ext uri="{BB962C8B-B14F-4D97-AF65-F5344CB8AC3E}">
        <p14:creationId xmlns:p14="http://schemas.microsoft.com/office/powerpoint/2010/main" val="128720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3A8F9-4625-DCB3-C975-537B6549B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B35E5D-0626-9A1C-A97A-527E7F2D7C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97/120</a:t>
            </a:r>
          </a:p>
        </p:txBody>
      </p:sp>
    </p:spTree>
    <p:extLst>
      <p:ext uri="{BB962C8B-B14F-4D97-AF65-F5344CB8AC3E}">
        <p14:creationId xmlns:p14="http://schemas.microsoft.com/office/powerpoint/2010/main" val="351576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8811B-57F3-4A76-BC07-BFC8BF9F4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0A28F6-2EFC-8A90-0CA6-B83665F0B0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98/120</a:t>
            </a:r>
          </a:p>
        </p:txBody>
      </p:sp>
    </p:spTree>
    <p:extLst>
      <p:ext uri="{BB962C8B-B14F-4D97-AF65-F5344CB8AC3E}">
        <p14:creationId xmlns:p14="http://schemas.microsoft.com/office/powerpoint/2010/main" val="97021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0C85F-7B6F-617A-B212-942D14D3F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B175F0-3D45-25F0-9E98-8A56762E41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99/120</a:t>
            </a:r>
          </a:p>
        </p:txBody>
      </p:sp>
    </p:spTree>
    <p:extLst>
      <p:ext uri="{BB962C8B-B14F-4D97-AF65-F5344CB8AC3E}">
        <p14:creationId xmlns:p14="http://schemas.microsoft.com/office/powerpoint/2010/main" val="278764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849</Words>
  <Application>Microsoft Office PowerPoint</Application>
  <PresentationFormat>Widescreen</PresentationFormat>
  <Paragraphs>361</Paragraphs>
  <Slides>121</Slides>
  <Notes>120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5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2023-10-17T14:41:20Z</dcterms:created>
  <dcterms:modified xsi:type="dcterms:W3CDTF">2023-10-17T14:41:21Z</dcterms:modified>
</cp:coreProperties>
</file>