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0"/>
  </p:notesMasterIdLst>
  <p:sldIdLst>
    <p:sldId id="323" r:id="rId2"/>
    <p:sldId id="322" r:id="rId3"/>
    <p:sldId id="321" r:id="rId4"/>
    <p:sldId id="320" r:id="rId5"/>
    <p:sldId id="319" r:id="rId6"/>
    <p:sldId id="318" r:id="rId7"/>
    <p:sldId id="317" r:id="rId8"/>
    <p:sldId id="316" r:id="rId9"/>
    <p:sldId id="315" r:id="rId10"/>
    <p:sldId id="314" r:id="rId11"/>
    <p:sldId id="313" r:id="rId12"/>
    <p:sldId id="312" r:id="rId13"/>
    <p:sldId id="311" r:id="rId14"/>
    <p:sldId id="310" r:id="rId15"/>
    <p:sldId id="309" r:id="rId16"/>
    <p:sldId id="308" r:id="rId17"/>
    <p:sldId id="307" r:id="rId18"/>
    <p:sldId id="306" r:id="rId19"/>
    <p:sldId id="305" r:id="rId20"/>
    <p:sldId id="304" r:id="rId21"/>
    <p:sldId id="303" r:id="rId22"/>
    <p:sldId id="302" r:id="rId23"/>
    <p:sldId id="301" r:id="rId24"/>
    <p:sldId id="300" r:id="rId25"/>
    <p:sldId id="299" r:id="rId26"/>
    <p:sldId id="298" r:id="rId27"/>
    <p:sldId id="297" r:id="rId28"/>
    <p:sldId id="296" r:id="rId29"/>
    <p:sldId id="295" r:id="rId30"/>
    <p:sldId id="294" r:id="rId31"/>
    <p:sldId id="293" r:id="rId32"/>
    <p:sldId id="292" r:id="rId33"/>
    <p:sldId id="291" r:id="rId34"/>
    <p:sldId id="290" r:id="rId35"/>
    <p:sldId id="289" r:id="rId36"/>
    <p:sldId id="288" r:id="rId37"/>
    <p:sldId id="287" r:id="rId38"/>
    <p:sldId id="286" r:id="rId39"/>
    <p:sldId id="285" r:id="rId40"/>
    <p:sldId id="284" r:id="rId41"/>
    <p:sldId id="283" r:id="rId42"/>
    <p:sldId id="282" r:id="rId43"/>
    <p:sldId id="281" r:id="rId44"/>
    <p:sldId id="280" r:id="rId45"/>
    <p:sldId id="279" r:id="rId46"/>
    <p:sldId id="278" r:id="rId47"/>
    <p:sldId id="277" r:id="rId48"/>
    <p:sldId id="276" r:id="rId49"/>
    <p:sldId id="275" r:id="rId50"/>
    <p:sldId id="274" r:id="rId51"/>
    <p:sldId id="273" r:id="rId52"/>
    <p:sldId id="272" r:id="rId53"/>
    <p:sldId id="271" r:id="rId54"/>
    <p:sldId id="270" r:id="rId55"/>
    <p:sldId id="269" r:id="rId56"/>
    <p:sldId id="268" r:id="rId57"/>
    <p:sldId id="267" r:id="rId58"/>
    <p:sldId id="266" r:id="rId59"/>
    <p:sldId id="265" r:id="rId60"/>
    <p:sldId id="264" r:id="rId61"/>
    <p:sldId id="263" r:id="rId62"/>
    <p:sldId id="262" r:id="rId63"/>
    <p:sldId id="261" r:id="rId64"/>
    <p:sldId id="260" r:id="rId65"/>
    <p:sldId id="259" r:id="rId66"/>
    <p:sldId id="258" r:id="rId67"/>
    <p:sldId id="257" r:id="rId68"/>
    <p:sldId id="256" r:id="rId69"/>
  </p:sldIdLst>
  <p:sldSz cx="12192000" cy="6858000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libri Light" panose="020F0302020204030204" pitchFamily="34" charset="0"/>
      <p:regular r:id="rId75"/>
      <p: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F7B66-FAA7-4811-BB80-07F8C37B0A2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BBD2D-D6E6-4C9A-9354-F7AAB43CD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2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zzeinedd_poster.jpg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57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yyuan459_poster.jpg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yyuan377_poster.jpg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4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yyan2427_poster.jpg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09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yxu2448_poster.jpg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75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yxiao446_poster.jpg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9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xwan2563_poster.jpg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4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xwan2525_poster.jpg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9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wznidare_poster.jpg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81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wzhan772_poster.jpg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7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wyam4_poster.jpg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2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zyue42_poster.jpg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8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uwaraich_poster.jpg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66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szhi5_poster.jpg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16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szhan843_poster.jpg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59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swong734_poster.jpg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79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swils253_poster.jpg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85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swan2225_poster.jpg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9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rzheng89_poster.jpg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958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rzhan722_poster.jpg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50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rwang868_poster.jpg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1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owong58_poster.jpg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zxu746_poster.jpg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24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owaugh_poster.jpg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23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nzheng47_poster.jpg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38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nweinbe_poster.jpg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1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mzhao345_poster.jpg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033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myoo25_poster.jpg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99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myip47_poster.jpg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6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mwill363_poster.jpg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78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lzhou365_poster.jpg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041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kyousse9_poster.jpg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50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kxu324_poster.jpg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7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zxiong52_poster.jpg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787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kwong769_poster.jpg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7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kwong753_poster.jpg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43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kwells43_poster.jpg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51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jzinman2_poster.jpg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046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jzaltzma_poster.jpg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460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jxiao232_poster.jpg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015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jwu893_poster.jpg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93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jwatki22_poster.jpg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951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hying22_poster.jpg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45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hyang386_poster.jpg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2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zwilso3_poster.jpg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82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gzen_poster.jpg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115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fyan27_poster.jpg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54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eyu89_poster.jpg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128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eweinbe5_poster.jpg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611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czhan982_poster.jpg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71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czhan969_poster.jpg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57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cwu549_poster.jpg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992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cweth_poster.jpg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727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bzheng86_poster.jpg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32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bwen32_poster.jpg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7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yzhu983_poster.jpg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32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azammit5_poster.jpg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972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azain7_poster.jpg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411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ayi9_poster.jpg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11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ayang347_poster.jpg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478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awu374_poster.jpg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309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awittlin_poster.jpg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945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awasser5_poster.jpg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211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7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yzhu2284_poster.jpg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yzhu2272_poster.jpg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9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yzha5626_poster.jpg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BBD2D-D6E6-4C9A-9354-F7AAB43CD9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5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CB43A-411E-85F8-A841-3EEA26041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99274-83CC-D504-4245-FEA3BCB4B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4784-5CA0-521D-5C49-949DD0CE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B4907-549F-B389-6B62-AA5D7BCD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EE1C8-EF81-D030-9881-A253BD5E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0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C89C-E67F-685E-86A7-19FF1A4E8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3EBA6-75A2-8140-CA61-0AA8A50F9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3316-82EB-B32F-9DB0-3EDECCD3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06854-2E9C-7553-2A18-504BC1ADE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617C5-FD1C-67AA-E280-0B44E2B6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4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8A48A-0C17-825D-1790-49CAA48B9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FB6CD-A92B-DE65-2769-3B15CE9B7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673C3-3922-8878-377C-AC2985CF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996F-39E2-E888-55B2-EFB94B07C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72392-B548-BD87-A222-736A7E62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F0FF-7F87-8647-8A3F-2654C610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35C6-35E3-8CB1-69B5-E465D9930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8CF1-3CCD-8826-F250-FA2A51F0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F84FB-B843-E693-5C84-81598B40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32EA3-4A1E-A195-34CF-6F9C4919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8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2F94D-BEBD-57EF-DFA5-F811B32F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FEA2F-96EB-5AC1-0E58-0245B687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4AAA5-B7E2-3CB3-593F-A83266B98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92614-D9CB-2E41-26A3-C386C166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82B2E-9483-A0A6-2B99-F5D40132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D9B8-58F6-48D9-548F-1B39554DD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4A295-BE6D-AABF-0B3C-FDE408618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8B2E7-7C65-79D6-287A-49A6407F3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37C81-75CF-BDDD-8794-1940C977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7D77A-F002-6C27-B872-10413D592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2AA4D-ED72-B68C-1FC8-22AF9397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F8C8-C637-2C96-11FB-4DFFA4826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6E607-C794-1C18-6213-0ADE9EEBE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4515C-70CD-8995-E218-077322D65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529F4-6D02-09A4-3311-57732E5BAE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573C7-2A0E-6BAF-FDAB-E25687D1A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F96D19-6A82-E1FE-46F4-BB017828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2868B-5204-A6C2-1022-804859EB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78AE2F-C349-5442-460A-2BD3E7A3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4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93E6-7631-8A71-83B5-62B2AF58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1A3D6-9F92-4988-147E-4A30841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AB396-D1B9-60BF-DF0F-EC5AA7AC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CFA5E-52F8-D2D3-6029-119D9002C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1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4F7EAF-DF90-484F-F2B6-ACCD8CC9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A7CD0-A8F6-CDC5-63E7-E6F926BA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1B28A-E18F-CB55-052A-7A32AD376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1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A647-C3BC-36E0-2E05-5961749C2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6A6A-5CE5-93F9-803B-59492A822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57838-C3C3-72BB-8897-73894414A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44F33-7E6F-5B82-43F3-BD13800A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9E331-FCCA-85CD-44F6-DA10FB55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1100F-6643-E4AA-185F-7A2AA218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6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D59D-7CBD-5026-3569-E9052B17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6C5B85-EC25-93EC-0FB6-C2C24A937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A0973-1CAB-6E58-D104-FFDF7863E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8F561-600A-CA34-1047-F4DC520A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E8296-7CD8-A6E8-0300-BC401DAFF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3498B-60C4-FCA5-8BE5-D27F3FF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5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140CB-6634-E227-A04A-A0654C7C6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F88DA-81F9-81A9-148E-B8D40928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4D4A-49D4-458D-EFEB-CDAC03D8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DCEAD-948D-40F7-B7AF-CFEC9D72388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6FAB7-3C32-6D6E-E411-DAF29C103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5489B-B244-265A-4B5B-52D19A3E1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D123B-F87A-4FC9-8445-580841BD9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6EC52-76A0-B913-9D73-62309DCA0D67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</a:p>
        </p:txBody>
      </p:sp>
    </p:spTree>
    <p:extLst>
      <p:ext uri="{BB962C8B-B14F-4D97-AF65-F5344CB8AC3E}">
        <p14:creationId xmlns:p14="http://schemas.microsoft.com/office/powerpoint/2010/main" val="273899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58862-BDC1-C13C-B3A2-23C420DCF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EA19B-4EA2-611D-51B9-F1E4CB10FD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10/67</a:t>
            </a:r>
          </a:p>
        </p:txBody>
      </p:sp>
    </p:spTree>
    <p:extLst>
      <p:ext uri="{BB962C8B-B14F-4D97-AF65-F5344CB8AC3E}">
        <p14:creationId xmlns:p14="http://schemas.microsoft.com/office/powerpoint/2010/main" val="428717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B4A30-F10E-AAB8-A2DE-5FE373C56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6A735-779D-FFD2-B66D-92660D4D89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11/67</a:t>
            </a:r>
          </a:p>
        </p:txBody>
      </p:sp>
    </p:spTree>
    <p:extLst>
      <p:ext uri="{BB962C8B-B14F-4D97-AF65-F5344CB8AC3E}">
        <p14:creationId xmlns:p14="http://schemas.microsoft.com/office/powerpoint/2010/main" val="112202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48CA7-9312-BC98-31F8-452BDAE74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2BA73-4AEA-920A-CDF9-0F60BA85AA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12/67</a:t>
            </a:r>
          </a:p>
        </p:txBody>
      </p:sp>
    </p:spTree>
    <p:extLst>
      <p:ext uri="{BB962C8B-B14F-4D97-AF65-F5344CB8AC3E}">
        <p14:creationId xmlns:p14="http://schemas.microsoft.com/office/powerpoint/2010/main" val="333901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02629B-5AAA-3533-B8B0-BBC3D8859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5BED6-95F5-7B36-5E3C-B6919A700C7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13/67</a:t>
            </a:r>
          </a:p>
        </p:txBody>
      </p:sp>
    </p:spTree>
    <p:extLst>
      <p:ext uri="{BB962C8B-B14F-4D97-AF65-F5344CB8AC3E}">
        <p14:creationId xmlns:p14="http://schemas.microsoft.com/office/powerpoint/2010/main" val="381645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602FC-A40C-E4A6-5378-F89EF5953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C9CB7-BE16-8C1A-21B1-8D9F3C3E63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14/67</a:t>
            </a:r>
          </a:p>
        </p:txBody>
      </p:sp>
    </p:spTree>
    <p:extLst>
      <p:ext uri="{BB962C8B-B14F-4D97-AF65-F5344CB8AC3E}">
        <p14:creationId xmlns:p14="http://schemas.microsoft.com/office/powerpoint/2010/main" val="315660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A5064-6C2D-8E72-23D9-82082707C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C620F-B0BA-22E4-3C3A-B624CE8B94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15/67</a:t>
            </a:r>
          </a:p>
        </p:txBody>
      </p:sp>
    </p:spTree>
    <p:extLst>
      <p:ext uri="{BB962C8B-B14F-4D97-AF65-F5344CB8AC3E}">
        <p14:creationId xmlns:p14="http://schemas.microsoft.com/office/powerpoint/2010/main" val="128614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466CF-8C0D-096D-64A2-F5DA2BA93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EE7B3B-936B-3682-0FAC-5130C345E0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16/67</a:t>
            </a:r>
          </a:p>
        </p:txBody>
      </p:sp>
    </p:spTree>
    <p:extLst>
      <p:ext uri="{BB962C8B-B14F-4D97-AF65-F5344CB8AC3E}">
        <p14:creationId xmlns:p14="http://schemas.microsoft.com/office/powerpoint/2010/main" val="105073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0C7EE-298D-0E1A-36A2-155366009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F4CE0D-B697-887D-28F2-C7B4E202D8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17/67</a:t>
            </a:r>
          </a:p>
        </p:txBody>
      </p:sp>
    </p:spTree>
    <p:extLst>
      <p:ext uri="{BB962C8B-B14F-4D97-AF65-F5344CB8AC3E}">
        <p14:creationId xmlns:p14="http://schemas.microsoft.com/office/powerpoint/2010/main" val="176914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DB809-C1F3-B06A-662F-67BA7A209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B18F59-3AF3-2819-4FF6-AF2FEB2F2B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18/67</a:t>
            </a:r>
          </a:p>
        </p:txBody>
      </p:sp>
    </p:spTree>
    <p:extLst>
      <p:ext uri="{BB962C8B-B14F-4D97-AF65-F5344CB8AC3E}">
        <p14:creationId xmlns:p14="http://schemas.microsoft.com/office/powerpoint/2010/main" val="188786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0DEFB9-FD63-7A9C-B596-990B7EC8A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5866D-5F67-3638-AA24-B2777632BF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19/67</a:t>
            </a:r>
          </a:p>
        </p:txBody>
      </p:sp>
    </p:spTree>
    <p:extLst>
      <p:ext uri="{BB962C8B-B14F-4D97-AF65-F5344CB8AC3E}">
        <p14:creationId xmlns:p14="http://schemas.microsoft.com/office/powerpoint/2010/main" val="226801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FDB0E-AB5D-CD94-1ADA-AED8B2D94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92FD4-84B5-87A2-E650-B03A15DEC68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2/67</a:t>
            </a:r>
          </a:p>
        </p:txBody>
      </p:sp>
    </p:spTree>
    <p:extLst>
      <p:ext uri="{BB962C8B-B14F-4D97-AF65-F5344CB8AC3E}">
        <p14:creationId xmlns:p14="http://schemas.microsoft.com/office/powerpoint/2010/main" val="127027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B9098-1546-8EE5-CCE8-13F682B14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A46264-E241-91DC-912C-A7BB235E01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20/67</a:t>
            </a:r>
          </a:p>
        </p:txBody>
      </p:sp>
    </p:spTree>
    <p:extLst>
      <p:ext uri="{BB962C8B-B14F-4D97-AF65-F5344CB8AC3E}">
        <p14:creationId xmlns:p14="http://schemas.microsoft.com/office/powerpoint/2010/main" val="132465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7F479-B501-0E96-7506-B7969EC48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F2D2F-B359-8F26-D672-C3617A5868C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21/67</a:t>
            </a:r>
          </a:p>
        </p:txBody>
      </p:sp>
    </p:spTree>
    <p:extLst>
      <p:ext uri="{BB962C8B-B14F-4D97-AF65-F5344CB8AC3E}">
        <p14:creationId xmlns:p14="http://schemas.microsoft.com/office/powerpoint/2010/main" val="262110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AEC9E-D607-F6B7-A7BC-7967A7A04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47D11-CE49-CB99-858A-6BC6C9A829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22/67</a:t>
            </a:r>
          </a:p>
        </p:txBody>
      </p:sp>
    </p:spTree>
    <p:extLst>
      <p:ext uri="{BB962C8B-B14F-4D97-AF65-F5344CB8AC3E}">
        <p14:creationId xmlns:p14="http://schemas.microsoft.com/office/powerpoint/2010/main" val="408543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9A4D9-E558-1887-428B-3F6706F92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EC5D8D-F8E8-C616-CACE-032A2FDB28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23/67</a:t>
            </a:r>
          </a:p>
        </p:txBody>
      </p:sp>
    </p:spTree>
    <p:extLst>
      <p:ext uri="{BB962C8B-B14F-4D97-AF65-F5344CB8AC3E}">
        <p14:creationId xmlns:p14="http://schemas.microsoft.com/office/powerpoint/2010/main" val="38672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FF8082-8EFD-5511-1D70-FA05D1945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9DFF7-C504-2482-BA93-145DBCF8DA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24/67</a:t>
            </a:r>
          </a:p>
        </p:txBody>
      </p:sp>
    </p:spTree>
    <p:extLst>
      <p:ext uri="{BB962C8B-B14F-4D97-AF65-F5344CB8AC3E}">
        <p14:creationId xmlns:p14="http://schemas.microsoft.com/office/powerpoint/2010/main" val="371438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69F02-5435-CE77-C5C0-CF4E7ECE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A1D0D2-49FF-6873-627F-9809FAFE8F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25/67</a:t>
            </a:r>
          </a:p>
        </p:txBody>
      </p:sp>
    </p:spTree>
    <p:extLst>
      <p:ext uri="{BB962C8B-B14F-4D97-AF65-F5344CB8AC3E}">
        <p14:creationId xmlns:p14="http://schemas.microsoft.com/office/powerpoint/2010/main" val="109574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E596E-4B0D-4CEE-86ED-F2B249BAA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97E12-10FB-D01A-7ED2-1465689D83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26/67</a:t>
            </a:r>
          </a:p>
        </p:txBody>
      </p:sp>
    </p:spTree>
    <p:extLst>
      <p:ext uri="{BB962C8B-B14F-4D97-AF65-F5344CB8AC3E}">
        <p14:creationId xmlns:p14="http://schemas.microsoft.com/office/powerpoint/2010/main" val="156892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A2E64-9E48-D148-6D45-FE607E9CB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D9E687-30D2-8AA1-EE10-3943967B2E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27/67</a:t>
            </a:r>
          </a:p>
        </p:txBody>
      </p:sp>
    </p:spTree>
    <p:extLst>
      <p:ext uri="{BB962C8B-B14F-4D97-AF65-F5344CB8AC3E}">
        <p14:creationId xmlns:p14="http://schemas.microsoft.com/office/powerpoint/2010/main" val="292016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D850D-8082-6F27-F700-0AC18C21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9B745-F093-EE52-C88A-89EE6F9EA8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28/67</a:t>
            </a:r>
          </a:p>
        </p:txBody>
      </p:sp>
    </p:spTree>
    <p:extLst>
      <p:ext uri="{BB962C8B-B14F-4D97-AF65-F5344CB8AC3E}">
        <p14:creationId xmlns:p14="http://schemas.microsoft.com/office/powerpoint/2010/main" val="111091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5C2FD-D9D9-E31E-739A-301560B7B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B699E7-1DDB-ED5C-71BF-09AFF2310D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29/67</a:t>
            </a:r>
          </a:p>
        </p:txBody>
      </p:sp>
    </p:spTree>
    <p:extLst>
      <p:ext uri="{BB962C8B-B14F-4D97-AF65-F5344CB8AC3E}">
        <p14:creationId xmlns:p14="http://schemas.microsoft.com/office/powerpoint/2010/main" val="112336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901C7-B168-A25B-7B12-9B5374025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4DE47-6A00-EA48-BC32-9F8E2A509F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3/67</a:t>
            </a:r>
          </a:p>
        </p:txBody>
      </p:sp>
    </p:spTree>
    <p:extLst>
      <p:ext uri="{BB962C8B-B14F-4D97-AF65-F5344CB8AC3E}">
        <p14:creationId xmlns:p14="http://schemas.microsoft.com/office/powerpoint/2010/main" val="277070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FF048-FE9D-FEF8-F032-AB7BE890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CA3248-CA62-EDCE-60EA-B47312DE65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30/67</a:t>
            </a:r>
          </a:p>
        </p:txBody>
      </p:sp>
    </p:spTree>
    <p:extLst>
      <p:ext uri="{BB962C8B-B14F-4D97-AF65-F5344CB8AC3E}">
        <p14:creationId xmlns:p14="http://schemas.microsoft.com/office/powerpoint/2010/main" val="281388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12CD8-E799-4F9F-BAEE-E14096D4B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DE8BF0-E870-D3E1-1289-D32F9F33BA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31/67</a:t>
            </a:r>
          </a:p>
        </p:txBody>
      </p:sp>
    </p:spTree>
    <p:extLst>
      <p:ext uri="{BB962C8B-B14F-4D97-AF65-F5344CB8AC3E}">
        <p14:creationId xmlns:p14="http://schemas.microsoft.com/office/powerpoint/2010/main" val="375227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11683-6ED0-A9FF-F013-613051019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C7BEC-28D5-780D-0894-E67A8FA3EE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32/67</a:t>
            </a:r>
          </a:p>
        </p:txBody>
      </p:sp>
    </p:spTree>
    <p:extLst>
      <p:ext uri="{BB962C8B-B14F-4D97-AF65-F5344CB8AC3E}">
        <p14:creationId xmlns:p14="http://schemas.microsoft.com/office/powerpoint/2010/main" val="283139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35A28-58A5-D597-B78F-6DF6D569E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A7986-7049-1CD1-7D10-694B31B60B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33/67</a:t>
            </a:r>
          </a:p>
        </p:txBody>
      </p:sp>
    </p:spTree>
    <p:extLst>
      <p:ext uri="{BB962C8B-B14F-4D97-AF65-F5344CB8AC3E}">
        <p14:creationId xmlns:p14="http://schemas.microsoft.com/office/powerpoint/2010/main" val="220732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2E460-35AC-3278-C465-95054864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0F906-131C-0762-3CA1-32A555CB25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34/67</a:t>
            </a:r>
          </a:p>
        </p:txBody>
      </p:sp>
    </p:spTree>
    <p:extLst>
      <p:ext uri="{BB962C8B-B14F-4D97-AF65-F5344CB8AC3E}">
        <p14:creationId xmlns:p14="http://schemas.microsoft.com/office/powerpoint/2010/main" val="36869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4D21B-0F97-948B-CD5B-EE3A14708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32D203-318D-4C0C-4985-C7B48ADBEF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35/67</a:t>
            </a:r>
          </a:p>
        </p:txBody>
      </p:sp>
    </p:spTree>
    <p:extLst>
      <p:ext uri="{BB962C8B-B14F-4D97-AF65-F5344CB8AC3E}">
        <p14:creationId xmlns:p14="http://schemas.microsoft.com/office/powerpoint/2010/main" val="67743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55071-A5D0-D91B-5886-DBEEEAA4E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B376A4-FEAA-A8AF-5EC6-5683EF55115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36/67</a:t>
            </a:r>
          </a:p>
        </p:txBody>
      </p:sp>
    </p:spTree>
    <p:extLst>
      <p:ext uri="{BB962C8B-B14F-4D97-AF65-F5344CB8AC3E}">
        <p14:creationId xmlns:p14="http://schemas.microsoft.com/office/powerpoint/2010/main" val="174293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3D68C-EFA6-A228-4493-A72893D9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AB398-731C-6D37-733C-1F31A55C2D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37/67</a:t>
            </a:r>
          </a:p>
        </p:txBody>
      </p:sp>
    </p:spTree>
    <p:extLst>
      <p:ext uri="{BB962C8B-B14F-4D97-AF65-F5344CB8AC3E}">
        <p14:creationId xmlns:p14="http://schemas.microsoft.com/office/powerpoint/2010/main" val="106896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21C30-4720-C2D7-B2FC-233D916CD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81D96-64BE-AD82-EEEA-2A28F393C1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38/67</a:t>
            </a:r>
          </a:p>
        </p:txBody>
      </p:sp>
    </p:spTree>
    <p:extLst>
      <p:ext uri="{BB962C8B-B14F-4D97-AF65-F5344CB8AC3E}">
        <p14:creationId xmlns:p14="http://schemas.microsoft.com/office/powerpoint/2010/main" val="381805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13123-5880-AC0D-CE40-89D8D4AC7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35C529-201C-D038-2009-D8C5B270DC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39/67</a:t>
            </a:r>
          </a:p>
        </p:txBody>
      </p:sp>
    </p:spTree>
    <p:extLst>
      <p:ext uri="{BB962C8B-B14F-4D97-AF65-F5344CB8AC3E}">
        <p14:creationId xmlns:p14="http://schemas.microsoft.com/office/powerpoint/2010/main" val="256239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23A2F-BA6C-30F6-EDBD-3A2B16E7F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7A0889-B1EE-062B-70BD-97AE84D127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4/67</a:t>
            </a:r>
          </a:p>
        </p:txBody>
      </p:sp>
    </p:spTree>
    <p:extLst>
      <p:ext uri="{BB962C8B-B14F-4D97-AF65-F5344CB8AC3E}">
        <p14:creationId xmlns:p14="http://schemas.microsoft.com/office/powerpoint/2010/main" val="318989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F580A-F931-EE21-ACE2-5F99E915F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94C6F-64E3-E7D0-924F-61A943FAA1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40/67</a:t>
            </a:r>
          </a:p>
        </p:txBody>
      </p:sp>
    </p:spTree>
    <p:extLst>
      <p:ext uri="{BB962C8B-B14F-4D97-AF65-F5344CB8AC3E}">
        <p14:creationId xmlns:p14="http://schemas.microsoft.com/office/powerpoint/2010/main" val="179275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88111-0530-801A-182F-F013A8212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66199-E3A3-8228-8F55-5C78BD462C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41/67</a:t>
            </a:r>
          </a:p>
        </p:txBody>
      </p:sp>
    </p:spTree>
    <p:extLst>
      <p:ext uri="{BB962C8B-B14F-4D97-AF65-F5344CB8AC3E}">
        <p14:creationId xmlns:p14="http://schemas.microsoft.com/office/powerpoint/2010/main" val="77042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8AFC-4D17-5D73-DEA2-441F7FE6C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731F9-D27C-2D4D-AADD-72FB21B327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42/67</a:t>
            </a:r>
          </a:p>
        </p:txBody>
      </p:sp>
    </p:spTree>
    <p:extLst>
      <p:ext uri="{BB962C8B-B14F-4D97-AF65-F5344CB8AC3E}">
        <p14:creationId xmlns:p14="http://schemas.microsoft.com/office/powerpoint/2010/main" val="208747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8CF10-7412-E374-8338-FB4688C45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A0B6A6-7F26-42EE-0EC6-C54425A7AE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43/67</a:t>
            </a:r>
          </a:p>
        </p:txBody>
      </p:sp>
    </p:spTree>
    <p:extLst>
      <p:ext uri="{BB962C8B-B14F-4D97-AF65-F5344CB8AC3E}">
        <p14:creationId xmlns:p14="http://schemas.microsoft.com/office/powerpoint/2010/main" val="300545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6329BE-1F58-F8C2-4D02-A70E31B5B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DCEB1-EDFA-0D5B-B4B8-4538F9C2CA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44/67</a:t>
            </a:r>
          </a:p>
        </p:txBody>
      </p:sp>
    </p:spTree>
    <p:extLst>
      <p:ext uri="{BB962C8B-B14F-4D97-AF65-F5344CB8AC3E}">
        <p14:creationId xmlns:p14="http://schemas.microsoft.com/office/powerpoint/2010/main" val="66246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5C058-BA72-6F16-A407-7C96E084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62" y="0"/>
            <a:ext cx="44194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A6347-1040-1BF1-7BAF-B68A4D777CF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45/67</a:t>
            </a:r>
          </a:p>
        </p:txBody>
      </p:sp>
    </p:spTree>
    <p:extLst>
      <p:ext uri="{BB962C8B-B14F-4D97-AF65-F5344CB8AC3E}">
        <p14:creationId xmlns:p14="http://schemas.microsoft.com/office/powerpoint/2010/main" val="273239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3FE69-998E-8B41-2D06-7D3EF7047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6DA21-EEB0-0919-AF2C-32780A13378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46/67</a:t>
            </a:r>
          </a:p>
        </p:txBody>
      </p:sp>
    </p:spTree>
    <p:extLst>
      <p:ext uri="{BB962C8B-B14F-4D97-AF65-F5344CB8AC3E}">
        <p14:creationId xmlns:p14="http://schemas.microsoft.com/office/powerpoint/2010/main" val="281948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82F13-0B34-755C-1F9E-A0CC1652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1B7D57-228C-8CF9-26B0-B64339254F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47/67</a:t>
            </a:r>
          </a:p>
        </p:txBody>
      </p:sp>
    </p:spTree>
    <p:extLst>
      <p:ext uri="{BB962C8B-B14F-4D97-AF65-F5344CB8AC3E}">
        <p14:creationId xmlns:p14="http://schemas.microsoft.com/office/powerpoint/2010/main" val="423054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D7522-BD55-4AA1-59A8-4956315E5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9BDAF-D262-CCCB-B09D-C910B01DC8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48/67</a:t>
            </a:r>
          </a:p>
        </p:txBody>
      </p:sp>
    </p:spTree>
    <p:extLst>
      <p:ext uri="{BB962C8B-B14F-4D97-AF65-F5344CB8AC3E}">
        <p14:creationId xmlns:p14="http://schemas.microsoft.com/office/powerpoint/2010/main" val="173060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DFF5C-842A-219F-6C41-1556C254B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0FD830-F60B-0093-C6F9-1B9933D9C8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49/67</a:t>
            </a:r>
          </a:p>
        </p:txBody>
      </p:sp>
    </p:spTree>
    <p:extLst>
      <p:ext uri="{BB962C8B-B14F-4D97-AF65-F5344CB8AC3E}">
        <p14:creationId xmlns:p14="http://schemas.microsoft.com/office/powerpoint/2010/main" val="283168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6E18A-550D-3199-6686-6BCFF4A4D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025E86-8009-87C6-E30A-0BD8017806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5/67</a:t>
            </a:r>
          </a:p>
        </p:txBody>
      </p:sp>
    </p:spTree>
    <p:extLst>
      <p:ext uri="{BB962C8B-B14F-4D97-AF65-F5344CB8AC3E}">
        <p14:creationId xmlns:p14="http://schemas.microsoft.com/office/powerpoint/2010/main" val="4116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1774D-9FA4-886F-6B91-AECDADD46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4" y="0"/>
            <a:ext cx="107051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53B6D1-C047-567C-65CF-DDD1408094F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50/67</a:t>
            </a:r>
          </a:p>
        </p:txBody>
      </p:sp>
    </p:spTree>
    <p:extLst>
      <p:ext uri="{BB962C8B-B14F-4D97-AF65-F5344CB8AC3E}">
        <p14:creationId xmlns:p14="http://schemas.microsoft.com/office/powerpoint/2010/main" val="16011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D70DB2-DBC5-A0BC-4BB0-0A859769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227DD2-C686-7492-C7DD-C9972907A7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51/67</a:t>
            </a:r>
          </a:p>
        </p:txBody>
      </p:sp>
    </p:spTree>
    <p:extLst>
      <p:ext uri="{BB962C8B-B14F-4D97-AF65-F5344CB8AC3E}">
        <p14:creationId xmlns:p14="http://schemas.microsoft.com/office/powerpoint/2010/main" val="216501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D48C4-2C80-86D7-D898-AE5C64098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1C356C-4BA7-997B-62A1-BB4C4A834C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52/67</a:t>
            </a:r>
          </a:p>
        </p:txBody>
      </p:sp>
    </p:spTree>
    <p:extLst>
      <p:ext uri="{BB962C8B-B14F-4D97-AF65-F5344CB8AC3E}">
        <p14:creationId xmlns:p14="http://schemas.microsoft.com/office/powerpoint/2010/main" val="200470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3C181-6C17-0203-4C8A-FB8874047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76439-3777-9361-BDDF-B854C36D3D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53/67</a:t>
            </a:r>
          </a:p>
        </p:txBody>
      </p:sp>
    </p:spTree>
    <p:extLst>
      <p:ext uri="{BB962C8B-B14F-4D97-AF65-F5344CB8AC3E}">
        <p14:creationId xmlns:p14="http://schemas.microsoft.com/office/powerpoint/2010/main" val="287077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AB2F1-66CC-121E-A21C-3BC673E5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68BD7-E014-08DB-66EB-51239A3865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54/67</a:t>
            </a:r>
          </a:p>
        </p:txBody>
      </p:sp>
    </p:spTree>
    <p:extLst>
      <p:ext uri="{BB962C8B-B14F-4D97-AF65-F5344CB8AC3E}">
        <p14:creationId xmlns:p14="http://schemas.microsoft.com/office/powerpoint/2010/main" val="384087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79DF3-45F2-55D7-61BA-470F3916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E34F96-A473-C9D9-D78A-A1FE657757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55/67</a:t>
            </a:r>
          </a:p>
        </p:txBody>
      </p:sp>
    </p:spTree>
    <p:extLst>
      <p:ext uri="{BB962C8B-B14F-4D97-AF65-F5344CB8AC3E}">
        <p14:creationId xmlns:p14="http://schemas.microsoft.com/office/powerpoint/2010/main" val="221515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E1574-44A4-6A6D-AFF3-A21684226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90" y="0"/>
            <a:ext cx="7856220" cy="5501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621ED4-8A43-7930-6F84-AB0297FFE8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56/67</a:t>
            </a:r>
          </a:p>
        </p:txBody>
      </p:sp>
    </p:spTree>
    <p:extLst>
      <p:ext uri="{BB962C8B-B14F-4D97-AF65-F5344CB8AC3E}">
        <p14:creationId xmlns:p14="http://schemas.microsoft.com/office/powerpoint/2010/main" val="426163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1EE2C-A148-0471-253B-CCC603A8B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4AC8C-1DE6-EF63-DD2C-EE399ABBEE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57/67</a:t>
            </a:r>
          </a:p>
        </p:txBody>
      </p:sp>
    </p:spTree>
    <p:extLst>
      <p:ext uri="{BB962C8B-B14F-4D97-AF65-F5344CB8AC3E}">
        <p14:creationId xmlns:p14="http://schemas.microsoft.com/office/powerpoint/2010/main" val="139096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A5D76-AB79-DA5A-3DAD-A61BA26B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F84FD-0BD5-DF84-B169-60A2BD82BD2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58/67</a:t>
            </a:r>
          </a:p>
        </p:txBody>
      </p:sp>
    </p:spTree>
    <p:extLst>
      <p:ext uri="{BB962C8B-B14F-4D97-AF65-F5344CB8AC3E}">
        <p14:creationId xmlns:p14="http://schemas.microsoft.com/office/powerpoint/2010/main" val="367238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316BD-79D7-C8C5-0BA7-2E586D6C0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49DF7-8365-284F-01C1-964077594D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59/67</a:t>
            </a:r>
          </a:p>
        </p:txBody>
      </p:sp>
    </p:spTree>
    <p:extLst>
      <p:ext uri="{BB962C8B-B14F-4D97-AF65-F5344CB8AC3E}">
        <p14:creationId xmlns:p14="http://schemas.microsoft.com/office/powerpoint/2010/main" val="48727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55661C-6FFA-59AA-33E5-1DBD7186C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2A577A-3E1C-068A-35DB-A8AFB8B062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6/67</a:t>
            </a:r>
          </a:p>
        </p:txBody>
      </p:sp>
    </p:spTree>
    <p:extLst>
      <p:ext uri="{BB962C8B-B14F-4D97-AF65-F5344CB8AC3E}">
        <p14:creationId xmlns:p14="http://schemas.microsoft.com/office/powerpoint/2010/main" val="342292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0B8F1-B5C0-501A-C9AE-C1F65CCF6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8B72B0-E107-0198-BF30-3F62988CBB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60/67</a:t>
            </a:r>
          </a:p>
        </p:txBody>
      </p:sp>
    </p:spTree>
    <p:extLst>
      <p:ext uri="{BB962C8B-B14F-4D97-AF65-F5344CB8AC3E}">
        <p14:creationId xmlns:p14="http://schemas.microsoft.com/office/powerpoint/2010/main" val="179980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310DD-0A1D-6C89-BC24-F21FC755F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3AC99B-C3E9-2ACB-C246-2E4973E1AE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61/67</a:t>
            </a:r>
          </a:p>
        </p:txBody>
      </p:sp>
    </p:spTree>
    <p:extLst>
      <p:ext uri="{BB962C8B-B14F-4D97-AF65-F5344CB8AC3E}">
        <p14:creationId xmlns:p14="http://schemas.microsoft.com/office/powerpoint/2010/main" val="3892508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691B3-A8E8-9FB9-D023-EA941810C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EC7FA-8569-6F1E-66D7-BF6A860F97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62/67</a:t>
            </a:r>
          </a:p>
        </p:txBody>
      </p:sp>
    </p:spTree>
    <p:extLst>
      <p:ext uri="{BB962C8B-B14F-4D97-AF65-F5344CB8AC3E}">
        <p14:creationId xmlns:p14="http://schemas.microsoft.com/office/powerpoint/2010/main" val="309795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78223-E5BB-86EE-3661-E37242004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27210-8DB0-A002-3E3E-8EDF58A36C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63/67</a:t>
            </a:r>
          </a:p>
        </p:txBody>
      </p:sp>
    </p:spTree>
    <p:extLst>
      <p:ext uri="{BB962C8B-B14F-4D97-AF65-F5344CB8AC3E}">
        <p14:creationId xmlns:p14="http://schemas.microsoft.com/office/powerpoint/2010/main" val="383515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BC66B-C665-4680-21DA-DC8D5375E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930A6-1178-3AD0-E85E-9F314A5D69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64/67</a:t>
            </a:r>
          </a:p>
        </p:txBody>
      </p:sp>
    </p:spTree>
    <p:extLst>
      <p:ext uri="{BB962C8B-B14F-4D97-AF65-F5344CB8AC3E}">
        <p14:creationId xmlns:p14="http://schemas.microsoft.com/office/powerpoint/2010/main" val="298733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01917-FD8C-13F9-5E63-CA4D75911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B22D54-FA2F-8F87-7498-65F9DF0588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65/67</a:t>
            </a:r>
          </a:p>
        </p:txBody>
      </p:sp>
    </p:spTree>
    <p:extLst>
      <p:ext uri="{BB962C8B-B14F-4D97-AF65-F5344CB8AC3E}">
        <p14:creationId xmlns:p14="http://schemas.microsoft.com/office/powerpoint/2010/main" val="76569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A67F1-0B9F-B23A-F53C-CE304AF5F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7960F5-0B23-7E5B-FA11-BF60524420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66/67</a:t>
            </a:r>
          </a:p>
        </p:txBody>
      </p:sp>
    </p:spTree>
    <p:extLst>
      <p:ext uri="{BB962C8B-B14F-4D97-AF65-F5344CB8AC3E}">
        <p14:creationId xmlns:p14="http://schemas.microsoft.com/office/powerpoint/2010/main" val="206615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D9CF90-D7BF-02FA-88B8-9DCF451A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FC401-7DEB-CC0C-CD44-680C19BC38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67/67</a:t>
            </a:r>
          </a:p>
        </p:txBody>
      </p:sp>
    </p:spTree>
    <p:extLst>
      <p:ext uri="{BB962C8B-B14F-4D97-AF65-F5344CB8AC3E}">
        <p14:creationId xmlns:p14="http://schemas.microsoft.com/office/powerpoint/2010/main" val="230627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CC6CF-ED5F-AC94-4629-4DA191AE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96B21-10C4-AC50-15A5-25747D89CD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68/67</a:t>
            </a:r>
          </a:p>
        </p:txBody>
      </p:sp>
    </p:spTree>
    <p:extLst>
      <p:ext uri="{BB962C8B-B14F-4D97-AF65-F5344CB8AC3E}">
        <p14:creationId xmlns:p14="http://schemas.microsoft.com/office/powerpoint/2010/main" val="226683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0ED9B-245E-413E-4F83-D069891AF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D0CA4-4DA9-D034-CD73-F9E1CF3C47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7/67</a:t>
            </a:r>
          </a:p>
        </p:txBody>
      </p:sp>
    </p:spTree>
    <p:extLst>
      <p:ext uri="{BB962C8B-B14F-4D97-AF65-F5344CB8AC3E}">
        <p14:creationId xmlns:p14="http://schemas.microsoft.com/office/powerpoint/2010/main" val="201493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3BEF4-6197-6560-AC10-BAFF634D9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DFFF2-4CF1-2EC4-0E52-4B4EC4A7B2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8/67</a:t>
            </a:r>
          </a:p>
        </p:txBody>
      </p:sp>
    </p:spTree>
    <p:extLst>
      <p:ext uri="{BB962C8B-B14F-4D97-AF65-F5344CB8AC3E}">
        <p14:creationId xmlns:p14="http://schemas.microsoft.com/office/powerpoint/2010/main" val="106989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D1B85-64BF-5596-BE09-0F1B1B1AB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CCA28-FBAF-C18B-5B5F-C1A1C30E6A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9/67</a:t>
            </a:r>
          </a:p>
        </p:txBody>
      </p:sp>
    </p:spTree>
    <p:extLst>
      <p:ext uri="{BB962C8B-B14F-4D97-AF65-F5344CB8AC3E}">
        <p14:creationId xmlns:p14="http://schemas.microsoft.com/office/powerpoint/2010/main" val="302386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Office PowerPoint</Application>
  <PresentationFormat>Widescreen</PresentationFormat>
  <Paragraphs>202</Paragraphs>
  <Slides>68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2023-10-17T14:41:59Z</dcterms:created>
  <dcterms:modified xsi:type="dcterms:W3CDTF">2023-10-17T14:41:59Z</dcterms:modified>
</cp:coreProperties>
</file>