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373" r:id="rId2"/>
    <p:sldId id="379" r:id="rId3"/>
    <p:sldId id="385" r:id="rId4"/>
    <p:sldId id="405" r:id="rId5"/>
    <p:sldId id="398" r:id="rId6"/>
    <p:sldId id="381" r:id="rId7"/>
    <p:sldId id="365" r:id="rId8"/>
    <p:sldId id="303" r:id="rId9"/>
    <p:sldId id="382" r:id="rId10"/>
    <p:sldId id="370" r:id="rId11"/>
    <p:sldId id="368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ED339-DCB5-410E-93B0-B01E99600A75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49D90-0D16-44A0-A515-9372373C5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94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rzheng89_poster.jpg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BBD2D-D6E6-4C9A-9354-F7AAB43CD9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95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zliu2443_poster.jpg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D79B4-E542-4A78-BF1B-7F06EDB1D2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98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schhina2_poster.jpg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74A4D-91A3-444B-AC01-4743777DE9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84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ylee792_poster.jpg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D79B4-E542-4A78-BF1B-7F06EDB1D2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84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whaider2_poster.jpg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E0785-E440-43C5-8C10-9BFEAD4316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44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kxu324_poster.jpg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BBD2D-D6E6-4C9A-9354-F7AAB43CD9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87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wmoore9_poster.jpg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49D90-0D16-44A0-A515-9372373C53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81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jwan2588_poster.jpg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F4ABE-1A47-45FF-A84E-37E8238741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74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zche327_poster.jpg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74A4D-91A3-444B-AC01-4743777DE9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11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zali84_poster.jpg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74A4D-91A3-444B-AC01-4743777DE97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8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9DE44-A8D3-ED1D-262A-3CCD2E42D5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98C7B0-229A-5B28-6171-FEC037E32A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6AEBF-51E8-AE74-3152-EB740A005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24EF3-90FA-429E-9358-C1535069D5D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51432-513C-2F6D-CEB8-19704901C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C1790-E403-A8CD-0D72-106A1A273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88F5-C31A-4DED-AF51-6F3A6EDF3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9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26090-D687-CBFB-EA48-B56012E87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2F364E-12F8-F87A-4784-01BD37C42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DFBD6-5989-91A8-233B-4A6FB3F74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24EF3-90FA-429E-9358-C1535069D5D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7C1B6-857C-AEA2-E3F5-CDED5A1C8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61978-4B3B-C5F4-6F19-15DC052B7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88F5-C31A-4DED-AF51-6F3A6EDF3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82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EE2646-9417-7C36-BDF2-3950657C2A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F20E49-DFD0-CC1D-6A83-47C706D8A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B44E7-2B5B-9434-3A32-327421CDD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24EF3-90FA-429E-9358-C1535069D5D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C671D-0D23-78B5-B173-0582066A3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387EA-AD69-442D-C3F1-DEE97157B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88F5-C31A-4DED-AF51-6F3A6EDF3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48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8689C-8C2F-F7B6-9F9E-F0A36320F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5F3E4-AD66-34BD-D152-82166FA76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EFCA1-1D0F-A7C0-5646-C16CE8F25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24EF3-90FA-429E-9358-C1535069D5D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9E2A6-4A4C-5EE4-2F2F-FE2A0B82A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56B14-AFF9-EB44-DC55-389E018CA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88F5-C31A-4DED-AF51-6F3A6EDF3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40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650C0-4428-7849-8E89-3033AA09B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2F25B1-3D40-DA7C-9455-7AE536480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D82E5-C1F2-B38E-2C1A-60A691950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24EF3-90FA-429E-9358-C1535069D5D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68182-9CD9-5011-EBCD-500E25831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4AEFC-9430-8564-A172-5586DB2C0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88F5-C31A-4DED-AF51-6F3A6EDF3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36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BF6BA-9866-1F14-BAAA-66E9FC86E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B6864-AEEA-28BA-3E50-0F185055B9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27AB77-2E3A-FB59-B1D6-E7EC73304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5E421-287D-AF50-50D8-DB128A90E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24EF3-90FA-429E-9358-C1535069D5D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87064C-085B-2F16-D283-D55029B5D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C680B0-D582-4C67-3BBC-5C70159D9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88F5-C31A-4DED-AF51-6F3A6EDF3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8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CA98E-69CB-683D-1EC5-3001DBE27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5F04B-2A68-C671-AEDA-6549C540F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9E5357-2BBD-1F74-A1C4-F9F217808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01C752-4494-8482-18CD-FF9810DBA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C97E56-D268-AB24-EAD6-350504EE2C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7BA8AA-BD34-E6D0-5CA4-B56178782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24EF3-90FA-429E-9358-C1535069D5D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728EB2-534B-55F6-E8F7-5FE145DE3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EFF868-9934-1159-BA91-D2B56F8D3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88F5-C31A-4DED-AF51-6F3A6EDF3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2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9901E-EF3F-83FC-091A-E1E0D8048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1FF6D8-416C-9CC1-0193-7006DBD2D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24EF3-90FA-429E-9358-C1535069D5D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EFC5AF-2537-7267-A350-D1E65D1CB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B2BEA4-2FC3-E361-645F-AED87DF34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88F5-C31A-4DED-AF51-6F3A6EDF3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97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79E77F-7384-0EAD-40F4-97887D95F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24EF3-90FA-429E-9358-C1535069D5D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17C0D-4A2F-4718-05AF-72EEED990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3BAC23-F21A-9870-43B4-3FC048993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88F5-C31A-4DED-AF51-6F3A6EDF3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73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49ABF-4D78-4354-9D95-7EB340CA7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8C831-1F36-96DB-96DF-2D80E57FF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513F68-48B5-F192-85EF-78921A553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D693BC-D54F-4913-93CE-1697CDC32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24EF3-90FA-429E-9358-C1535069D5D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38A37-CC46-FB87-804B-DE381E1AE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959705-96D1-FB53-EDE5-C31B2AF12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88F5-C31A-4DED-AF51-6F3A6EDF3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7F600-4C0C-485B-BFE2-1443FBB6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5FBD49-49AA-B2EE-0C9C-A3165B306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AED53B-8AC6-9F6C-BEE7-EFDD8D41E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DD7ED2-6D5C-46FC-8BF8-BD731FFD5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24EF3-90FA-429E-9358-C1535069D5D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91C74-1A98-EABD-C28E-A8AAE809B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F9C2D-9204-D0D7-F35C-9F77A9A89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88F5-C31A-4DED-AF51-6F3A6EDF3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63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550E1B-5B2F-6532-B4A8-7098939F4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A82D2-FBA6-94DD-C592-7147A1A80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D8104-4430-3B75-B660-7074E204B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24EF3-90FA-429E-9358-C1535069D5D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73AEF-75CB-0FEB-788F-94EFBDB6D6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C656C-88C7-47C6-FA4B-9470FF377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388F5-C31A-4DED-AF51-6F3A6EDF3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24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E0EABF-1910-7301-F6C1-E37CEFCAF78C}"/>
              </a:ext>
            </a:extLst>
          </p:cNvPr>
          <p:cNvSpPr txBox="1"/>
          <p:nvPr/>
        </p:nvSpPr>
        <p:spPr>
          <a:xfrm>
            <a:off x="1358348" y="2057400"/>
            <a:ext cx="9157252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EEE8AA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 panose="020B0604020202020204" pitchFamily="34" charset="0"/>
              </a:rPr>
              <a:t>CS1033 Assignment 1 Posters </a:t>
            </a:r>
          </a:p>
          <a:p>
            <a:pPr algn="ctr"/>
            <a:r>
              <a:rPr lang="en-US" sz="4800" b="1" dirty="0">
                <a:solidFill>
                  <a:srgbClr val="EEE8AA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 panose="020B0604020202020204" pitchFamily="34" charset="0"/>
              </a:rPr>
              <a:t>Fall 2023 – Top Picks</a:t>
            </a:r>
          </a:p>
        </p:txBody>
      </p:sp>
    </p:spTree>
    <p:extLst>
      <p:ext uri="{BB962C8B-B14F-4D97-AF65-F5344CB8AC3E}">
        <p14:creationId xmlns:p14="http://schemas.microsoft.com/office/powerpoint/2010/main" val="136774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566526-DAFE-0D88-5FEA-B11D22813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58748A-1B10-0D10-A184-5F244DD2570F}"/>
              </a:ext>
            </a:extLst>
          </p:cNvPr>
          <p:cNvSpPr txBox="1"/>
          <p:nvPr/>
        </p:nvSpPr>
        <p:spPr>
          <a:xfrm>
            <a:off x="11049000" y="6350000"/>
            <a:ext cx="127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b="1">
                <a:solidFill>
                  <a:srgbClr val="F8F8FF"/>
                </a:solidFill>
              </a:rPr>
              <a:t>5/118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F3B514-5890-4F53-82D4-09C5AC1F8638}"/>
              </a:ext>
            </a:extLst>
          </p:cNvPr>
          <p:cNvSpPr txBox="1"/>
          <p:nvPr/>
        </p:nvSpPr>
        <p:spPr>
          <a:xfrm>
            <a:off x="325119" y="314960"/>
            <a:ext cx="317619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Second Place:</a:t>
            </a:r>
          </a:p>
          <a:p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Ziyad A.</a:t>
            </a:r>
          </a:p>
        </p:txBody>
      </p:sp>
    </p:spTree>
    <p:extLst>
      <p:ext uri="{BB962C8B-B14F-4D97-AF65-F5344CB8AC3E}">
        <p14:creationId xmlns:p14="http://schemas.microsoft.com/office/powerpoint/2010/main" val="213867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41CAFB-BBD5-DB46-5351-039FB7CD93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837" y="0"/>
            <a:ext cx="483232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26688A-A22D-580A-11D8-34034406B7A4}"/>
              </a:ext>
            </a:extLst>
          </p:cNvPr>
          <p:cNvSpPr txBox="1"/>
          <p:nvPr/>
        </p:nvSpPr>
        <p:spPr>
          <a:xfrm>
            <a:off x="11049000" y="6350000"/>
            <a:ext cx="127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b="1">
                <a:solidFill>
                  <a:srgbClr val="F8F8FF"/>
                </a:solidFill>
              </a:rPr>
              <a:t>2/113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52A480-06A2-4382-98A3-486E97CE9A14}"/>
              </a:ext>
            </a:extLst>
          </p:cNvPr>
          <p:cNvSpPr txBox="1"/>
          <p:nvPr/>
        </p:nvSpPr>
        <p:spPr>
          <a:xfrm>
            <a:off x="325119" y="314960"/>
            <a:ext cx="317619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First Place:</a:t>
            </a:r>
          </a:p>
          <a:p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Ella Z.</a:t>
            </a:r>
          </a:p>
        </p:txBody>
      </p:sp>
    </p:spTree>
    <p:extLst>
      <p:ext uri="{BB962C8B-B14F-4D97-AF65-F5344CB8AC3E}">
        <p14:creationId xmlns:p14="http://schemas.microsoft.com/office/powerpoint/2010/main" val="104109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8A2E64-9E48-D148-6D45-FE607E9CB5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D9E687-30D2-8AA1-EE10-3943967B2EF7}"/>
              </a:ext>
            </a:extLst>
          </p:cNvPr>
          <p:cNvSpPr txBox="1"/>
          <p:nvPr/>
        </p:nvSpPr>
        <p:spPr>
          <a:xfrm>
            <a:off x="11049000" y="6350000"/>
            <a:ext cx="127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b="1">
                <a:solidFill>
                  <a:srgbClr val="F8F8FF"/>
                </a:solidFill>
              </a:rPr>
              <a:t>27/67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3C153A-D310-4F78-BDE2-C386D1603B09}"/>
              </a:ext>
            </a:extLst>
          </p:cNvPr>
          <p:cNvSpPr txBox="1"/>
          <p:nvPr/>
        </p:nvSpPr>
        <p:spPr>
          <a:xfrm>
            <a:off x="325119" y="314960"/>
            <a:ext cx="317619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Honorable Mention:</a:t>
            </a:r>
          </a:p>
          <a:p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Ruixin Z.</a:t>
            </a:r>
          </a:p>
        </p:txBody>
      </p:sp>
    </p:spTree>
    <p:extLst>
      <p:ext uri="{BB962C8B-B14F-4D97-AF65-F5344CB8AC3E}">
        <p14:creationId xmlns:p14="http://schemas.microsoft.com/office/powerpoint/2010/main" val="292016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28BBCE-B916-F33A-1156-49F33F5B8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097F59-9C8D-882F-7F68-D5F920551F7D}"/>
              </a:ext>
            </a:extLst>
          </p:cNvPr>
          <p:cNvSpPr txBox="1"/>
          <p:nvPr/>
        </p:nvSpPr>
        <p:spPr>
          <a:xfrm>
            <a:off x="11049000" y="6350000"/>
            <a:ext cx="127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b="1">
                <a:solidFill>
                  <a:srgbClr val="F8F8FF"/>
                </a:solidFill>
              </a:rPr>
              <a:t>16/118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720E59-D5C5-4EF5-9B4A-B864AA5CCB0B}"/>
              </a:ext>
            </a:extLst>
          </p:cNvPr>
          <p:cNvSpPr txBox="1"/>
          <p:nvPr/>
        </p:nvSpPr>
        <p:spPr>
          <a:xfrm>
            <a:off x="325119" y="314960"/>
            <a:ext cx="317619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Honorable Mention:</a:t>
            </a:r>
          </a:p>
          <a:p>
            <a:r>
              <a:rPr lang="en-US" sz="4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Chhina</a:t>
            </a: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S.</a:t>
            </a:r>
          </a:p>
        </p:txBody>
      </p:sp>
    </p:spTree>
    <p:extLst>
      <p:ext uri="{BB962C8B-B14F-4D97-AF65-F5344CB8AC3E}">
        <p14:creationId xmlns:p14="http://schemas.microsoft.com/office/powerpoint/2010/main" val="259554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4999EB-27F0-CD14-AE0A-D82E2C4F1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9684A0-E123-A52B-70F6-940C8DBCC856}"/>
              </a:ext>
            </a:extLst>
          </p:cNvPr>
          <p:cNvSpPr txBox="1"/>
          <p:nvPr/>
        </p:nvSpPr>
        <p:spPr>
          <a:xfrm>
            <a:off x="11049000" y="6350000"/>
            <a:ext cx="127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b="1">
                <a:solidFill>
                  <a:srgbClr val="F8F8FF"/>
                </a:solidFill>
              </a:rPr>
              <a:t>7/113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DD35EF-072E-4D7E-BB5C-84A0D1EB7B2E}"/>
              </a:ext>
            </a:extLst>
          </p:cNvPr>
          <p:cNvSpPr txBox="1"/>
          <p:nvPr/>
        </p:nvSpPr>
        <p:spPr>
          <a:xfrm>
            <a:off x="325119" y="314960"/>
            <a:ext cx="317619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Honorable Mention:</a:t>
            </a:r>
          </a:p>
          <a:p>
            <a:r>
              <a:rPr lang="en-US" sz="4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Youngchae</a:t>
            </a: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L.</a:t>
            </a:r>
          </a:p>
        </p:txBody>
      </p:sp>
    </p:spTree>
    <p:extLst>
      <p:ext uri="{BB962C8B-B14F-4D97-AF65-F5344CB8AC3E}">
        <p14:creationId xmlns:p14="http://schemas.microsoft.com/office/powerpoint/2010/main" val="74711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448D09-BCA2-E740-BC77-91357A578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ADD1C3-FE58-F971-81A2-B9C9C6ED40B7}"/>
              </a:ext>
            </a:extLst>
          </p:cNvPr>
          <p:cNvSpPr txBox="1"/>
          <p:nvPr/>
        </p:nvSpPr>
        <p:spPr>
          <a:xfrm>
            <a:off x="11049000" y="6350000"/>
            <a:ext cx="127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b="1">
                <a:solidFill>
                  <a:srgbClr val="F8F8FF"/>
                </a:solidFill>
              </a:rPr>
              <a:t>13/112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052FB8-53BF-47C3-9EE6-BB4FFA9D95DD}"/>
              </a:ext>
            </a:extLst>
          </p:cNvPr>
          <p:cNvSpPr txBox="1"/>
          <p:nvPr/>
        </p:nvSpPr>
        <p:spPr>
          <a:xfrm>
            <a:off x="325119" y="314960"/>
            <a:ext cx="317619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Honorable Mention:</a:t>
            </a:r>
          </a:p>
          <a:p>
            <a:r>
              <a:rPr lang="en-US" sz="4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Wajeeh</a:t>
            </a: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H.</a:t>
            </a:r>
          </a:p>
        </p:txBody>
      </p:sp>
    </p:spTree>
    <p:extLst>
      <p:ext uri="{BB962C8B-B14F-4D97-AF65-F5344CB8AC3E}">
        <p14:creationId xmlns:p14="http://schemas.microsoft.com/office/powerpoint/2010/main" val="272492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AF580A-F931-EE21-ACE2-5F99E915F3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194C6F-64E3-E7D0-924F-61A943FAA1E6}"/>
              </a:ext>
            </a:extLst>
          </p:cNvPr>
          <p:cNvSpPr txBox="1"/>
          <p:nvPr/>
        </p:nvSpPr>
        <p:spPr>
          <a:xfrm>
            <a:off x="11049000" y="6350000"/>
            <a:ext cx="127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b="1">
                <a:solidFill>
                  <a:srgbClr val="F8F8FF"/>
                </a:solidFill>
              </a:rPr>
              <a:t>40/67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3CAC88-666D-49D3-AD6C-94DE2AB04E7F}"/>
              </a:ext>
            </a:extLst>
          </p:cNvPr>
          <p:cNvSpPr txBox="1"/>
          <p:nvPr/>
        </p:nvSpPr>
        <p:spPr>
          <a:xfrm>
            <a:off x="325119" y="314960"/>
            <a:ext cx="317619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Honorable Mention:</a:t>
            </a:r>
          </a:p>
          <a:p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Kyle X.</a:t>
            </a:r>
          </a:p>
        </p:txBody>
      </p:sp>
    </p:spTree>
    <p:extLst>
      <p:ext uri="{BB962C8B-B14F-4D97-AF65-F5344CB8AC3E}">
        <p14:creationId xmlns:p14="http://schemas.microsoft.com/office/powerpoint/2010/main" val="179275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C9C558-520C-A7C7-4690-40FE59766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837" y="0"/>
            <a:ext cx="483232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1DC6E7-7222-D0D4-5B6D-56FDDDA8FA7D}"/>
              </a:ext>
            </a:extLst>
          </p:cNvPr>
          <p:cNvSpPr txBox="1"/>
          <p:nvPr/>
        </p:nvSpPr>
        <p:spPr>
          <a:xfrm>
            <a:off x="11049000" y="6350000"/>
            <a:ext cx="127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b="1">
                <a:solidFill>
                  <a:srgbClr val="F8F8FF"/>
                </a:solidFill>
              </a:rPr>
              <a:t>9/117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7222D7-3A28-4030-8F3E-9F0B66435E18}"/>
              </a:ext>
            </a:extLst>
          </p:cNvPr>
          <p:cNvSpPr txBox="1"/>
          <p:nvPr/>
        </p:nvSpPr>
        <p:spPr>
          <a:xfrm>
            <a:off x="325119" y="314960"/>
            <a:ext cx="317619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Honorable Mention:</a:t>
            </a:r>
          </a:p>
          <a:p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Willa M.</a:t>
            </a:r>
          </a:p>
        </p:txBody>
      </p:sp>
    </p:spTree>
    <p:extLst>
      <p:ext uri="{BB962C8B-B14F-4D97-AF65-F5344CB8AC3E}">
        <p14:creationId xmlns:p14="http://schemas.microsoft.com/office/powerpoint/2010/main" val="400753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193F72-2666-784D-2093-2D6232955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FBD899-A2CE-F61C-E4CE-E3497128C912}"/>
              </a:ext>
            </a:extLst>
          </p:cNvPr>
          <p:cNvSpPr txBox="1"/>
          <p:nvPr/>
        </p:nvSpPr>
        <p:spPr>
          <a:xfrm>
            <a:off x="11049000" y="6350000"/>
            <a:ext cx="127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b="1">
                <a:solidFill>
                  <a:srgbClr val="F8F8FF"/>
                </a:solidFill>
              </a:rPr>
              <a:t>74/120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39C55D-388B-443B-B89F-FFA1C8230AF5}"/>
              </a:ext>
            </a:extLst>
          </p:cNvPr>
          <p:cNvSpPr txBox="1"/>
          <p:nvPr/>
        </p:nvSpPr>
        <p:spPr>
          <a:xfrm>
            <a:off x="325119" y="314960"/>
            <a:ext cx="317619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Honorable Mention:</a:t>
            </a:r>
          </a:p>
          <a:p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John W.</a:t>
            </a:r>
          </a:p>
        </p:txBody>
      </p:sp>
    </p:spTree>
    <p:extLst>
      <p:ext uri="{BB962C8B-B14F-4D97-AF65-F5344CB8AC3E}">
        <p14:creationId xmlns:p14="http://schemas.microsoft.com/office/powerpoint/2010/main" val="423175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631D74-27FE-FE52-B6E1-0E4A5182B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55407C-056B-4A43-3F13-F48CDC54B261}"/>
              </a:ext>
            </a:extLst>
          </p:cNvPr>
          <p:cNvSpPr txBox="1"/>
          <p:nvPr/>
        </p:nvSpPr>
        <p:spPr>
          <a:xfrm>
            <a:off x="11049000" y="6350000"/>
            <a:ext cx="127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b="1">
                <a:solidFill>
                  <a:srgbClr val="F8F8FF"/>
                </a:solidFill>
              </a:rPr>
              <a:t>2/118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DBB1DC-A1BC-4F14-B9F7-7C96FB48AE0D}"/>
              </a:ext>
            </a:extLst>
          </p:cNvPr>
          <p:cNvSpPr txBox="1"/>
          <p:nvPr/>
        </p:nvSpPr>
        <p:spPr>
          <a:xfrm>
            <a:off x="325119" y="314960"/>
            <a:ext cx="317619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Third Place:</a:t>
            </a:r>
          </a:p>
          <a:p>
            <a:r>
              <a:rPr lang="en-US" sz="4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Zhihan</a:t>
            </a: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C.</a:t>
            </a:r>
          </a:p>
        </p:txBody>
      </p:sp>
    </p:spTree>
    <p:extLst>
      <p:ext uri="{BB962C8B-B14F-4D97-AF65-F5344CB8AC3E}">
        <p14:creationId xmlns:p14="http://schemas.microsoft.com/office/powerpoint/2010/main" val="109308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139</Words>
  <Application>Microsoft Office PowerPoint</Application>
  <PresentationFormat>Widescreen</PresentationFormat>
  <Paragraphs>52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Rim Zakaria</dc:creator>
  <cp:lastModifiedBy>Laura K. Reid</cp:lastModifiedBy>
  <cp:revision>12</cp:revision>
  <dcterms:created xsi:type="dcterms:W3CDTF">2023-10-17T14:40:17Z</dcterms:created>
  <dcterms:modified xsi:type="dcterms:W3CDTF">2023-11-13T18:19:46Z</dcterms:modified>
</cp:coreProperties>
</file>