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3"/>
  </p:notesMasterIdLst>
  <p:sldIdLst>
    <p:sldId id="41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579064-44C3-42DE-9583-AFC864837927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1DDC9-C38C-45EA-93E4-926DD786D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62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https://cs1033.gaul.csd.uwo.ca/~cwan393/posterassign/cwan393_poster.jpg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42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https://cs1033.gaul.csd.uwo.ca/~dcamp48/posterassign/dcamp48_poster.jpg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1106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https://cs1033.gaul.csd.uwo.ca/~gturichs/posterassign/gturichs_poster.jpg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1120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https://cs1033.gaul.csd.uwo.ca/~gtyas/posterassign/gtyas_poster.jpg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6614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https://cs1033.gaul.csd.uwo.ca/~gweniger/posterassign/gweniger_poster.jpg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8015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https://cs1033.gaul.csd.uwo.ca/~halper/posterassign/halper_poster.jpg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88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https://cs1033.gaul.csd.uwo.ca/~haziz26/posterassign/haziz26_poster.jpg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4545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https://cs1033.gaul.csd.uwo.ca/~hbahasad/posterassign/hbahasad_poster.jpg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4853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https://cs1033.gaul.csd.uwo.ca/~hcator/posterassign/hcator_poster.jpg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0537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https://cs1033.gaul.csd.uwo.ca/~hfaisal6/posterassign/hfaisal6_poster.jpg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8355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https://cs1033.gaul.csd.uwo.ca/~hfoulds4/posterassign/hfoulds4_poster.jpg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7756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https://cs1033.gaul.csd.uwo.ca/~hhu292/posterassign/hhu292_poster.jpg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57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https://cs1033.gaul.csd.uwo.ca/~dchawl5/posterassign/dchawl5_poster.jpg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8021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https://cs1033.gaul.csd.uwo.ca/~hjung68/posterassign/hjung68_poster.jpg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9588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https://cs1033.gaul.csd.uwo.ca/~hkempe/posterassign/hkempe_poster.jpg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9163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https://cs1033.gaul.csd.uwo.ca/~hking8/posterassign/hking8_poster.jpg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4616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https://cs1033.gaul.csd.uwo.ca/~hkoerber/posterassign/hkoerber_poster.jpg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3429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https://cs1033.gaul.csd.uwo.ca/~hlanglo2/posterassign/hlanglo2_poster.jpg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2514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https://cs1033.gaul.csd.uwo.ca/~hlee2267/posterassign/hlee2267_poster.jpg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687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https://cs1033.gaul.csd.uwo.ca/~hli2579/posterassign/hli2579_poster.jpg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4237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https://cs1033.gaul.csd.uwo.ca/~hli2626/posterassign/hli2626_poster.jpg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5740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https://cs1033.gaul.csd.uwo.ca/~hliu2252/posterassign/hliu2252_poster.jpg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2443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https://cs1033.gaul.csd.uwo.ca/~hmcdon32/posterassign/hmcdon32_poster.jpg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77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https://cs1033.gaul.csd.uwo.ca/~dchris33/posterassign/dchris33_poster.jpg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8863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https://cs1033.gaul.csd.uwo.ca/~hmcmurdo/posterassign/hmcmurdo_poster.jpg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6062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https://cs1033.gaul.csd.uwo.ca/~hmehdi2/posterassign/hmehdi2_poster.jpg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4777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https://cs1033.gaul.csd.uwo.ca/~hmoha24/posterassign/hmoha24_poster.jpg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489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https://cs1033.gaul.csd.uwo.ca/~hmok25/posterassign/hmok25_poster.jpg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6270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https://cs1033.gaul.csd.uwo.ca/~hni44/posterassign/hni44_poster.jpg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5091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https://cs1033.gaul.csd.uwo.ca/~hnozari/posterassign/hnozari_poster.jpg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7413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https://cs1033.gaul.csd.uwo.ca/~hran6/posterassign/hran6_poster.jpg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844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https://cs1033.gaul.csd.uwo.ca/~hriauka2/posterassign/hriauka2_poster.jpg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8905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https://cs1033.gaul.csd.uwo.ca/~hsmit66/posterassign/hsmit66_poster.jpg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452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https://cs1033.gaul.csd.uwo.ca/~hstancer/posterassign/hstancer_poster.jpg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45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https://cs1033.gaul.csd.uwo.ca/~dchun8/posterassign/dchun8_poster.jpg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2734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https://cs1033.gaul.csd.uwo.ca/~htang333/posterassign/htang333_poster.jpg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8483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https://cs1033.gaul.csd.uwo.ca/~hwan684/posterassign/hwan684_poster.jpg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2951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https://cs1033.gaul.csd.uwo.ca/~hyang642/posterassign/hyang642_poster.jpg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6067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https://cs1033.gaul.csd.uwo.ca/~hzha577/posterassign/hzha577_poster.jpg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6361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https://cs1033.gaul.csd.uwo.ca/~hzhen228/posterassign/hzhen228_poster.jpg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7725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https://cs1033.gaul.csd.uwo.ca/~iannett/posterassign/iannett_poster.jpg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1283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https://cs1033.gaul.csd.uwo.ca/~ibanwai2/posterassign/ibanwai2_poster.jpg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7360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https://cs1033.gaul.csd.uwo.ca/~idharsi/posterassign/idharsi_poster.jpg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2743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https://cs1033.gaul.csd.uwo.ca/~ikoziol/posterassign/ikoziol_poster.jpg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7889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https://cs1033.gaul.csd.uwo.ca/~imuthusi/posterassign/imuthusi_poster.jpg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37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https://cs1033.gaul.csd.uwo.ca/~dcui24/posterassign/dcui24_poster.jpg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6426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https://cs1033.gaul.csd.uwo.ca/~ivillaro/posterassign/ivillaro_poster.jpg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2067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https://cs1033.gaul.csd.uwo.ca/~izhang32/posterassign/izhang32_poster.jpg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5054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https://cs1033.gaul.csd.uwo.ca/~jbava/posterassign/jbava_poster.jpg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9101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https://cs1033.gaul.csd.uwo.ca/~jbinney/posterassign/jbinney_poster.jpg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2772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https://cs1033.gaul.csd.uwo.ca/~jboerse2/posterassign/jboerse2_poster.jpg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1562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https://cs1033.gaul.csd.uwo.ca/~jbrow553/posterassign/jbrow553_poster.jpg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0376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https://cs1033.gaul.csd.uwo.ca/~jchams/posterassign/jchams_poster.jpg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62896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https://cs1033.gaul.csd.uwo.ca/~jche2543/posterassign/jche2543_poster.jpg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9306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https://cs1033.gaul.csd.uwo.ca/~jcui256/posterassign/jcui256_poster.jpg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33613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https://cs1033.gaul.csd.uwo.ca/~jdai252/posterassign/jdai252_poster.jpg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70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https://cs1033.gaul.csd.uwo.ca/~ddi3/posterassign/ddi3_poster.jpg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44615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https://cs1033.gaul.csd.uwo.ca/~jdeloss4/posterassign/jdeloss4_poster.jpg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9409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https://cs1033.gaul.csd.uwo.ca/~jeckhaus/posterassign/jeckhaus_poster.jpg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5691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https://cs1033.gaul.csd.uwo.ca/~jfirew/posterassign/jfirew_poster.jpg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0742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https://cs1033.gaul.csd.uwo.ca/~jfong65/posterassign/jfong65_poster.jpg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4594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https://cs1033.gaul.csd.uwo.ca/~jfortis/posterassign/jfortis_poster.jpg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0798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https://cs1033.gaul.csd.uwo.ca/~jfried29/posterassign/jfried29_poster.jpg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5805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https://cs1033.gaul.csd.uwo.ca/~jgree232/posterassign/jgree232_poster.jpg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3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https://cs1033.gaul.csd.uwo.ca/~jgrevler/posterassign/jgrevler_poster.jpg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1753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https://cs1033.gaul.csd.uwo.ca/~jha58/posterassign/jha58_poster.jpg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0204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https://cs1033.gaul.csd.uwo.ca/~jhardacr/posterassign/jhardacr_poster.jpg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3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https://cs1033.gaul.csd.uwo.ca/~ddillabo/posterassign/ddillabo_poster.jpg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5502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https://cs1033.gaul.csd.uwo.ca/~jhawiuk/posterassign/jhawiuk_poster.jpg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0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https://cs1033.gaul.csd.uwo.ca/~dgorun/posterassign/dgorun_poster.jpg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1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https://cs1033.gaul.csd.uwo.ca/~dgupta47/posterassign/dgupta47_poster.jpg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67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https://cs1033.gaul.csd.uwo.ca/~dhe72/posterassign/dhe72_poster.jpg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4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https://cs1033.gaul.csd.uwo.ca/~cwarne6/posterassign/cwarne6_poster.jpg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89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https://cs1033.gaul.csd.uwo.ca/~dhickli3/posterassign/dhickli3_poster.jpg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98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https://cs1033.gaul.csd.uwo.ca/~djin82/posterassign/djin82_poster.jpg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59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https://cs1033.gaul.csd.uwo.ca/~dkao6/posterassign/dkao6_poster.jpg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35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https://cs1033.gaul.csd.uwo.ca/~dlai46/posterassign/dlai46_poster.jpg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49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https://cs1033.gaul.csd.uwo.ca/~dmakalon/posterassign/dmakalon_poster.jpg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676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https://cs1033.gaul.csd.uwo.ca/~dmofidia/posterassign/dmofidia_poster.jpg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10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https://cs1033.gaul.csd.uwo.ca/~dpointon/posterassign/dpointon_poster.jpg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83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https://cs1033.gaul.csd.uwo.ca/~dudhayak/posterassign/dudhayak_poster.jpg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7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https://cs1033.gaul.csd.uwo.ca/~dupadhy7/posterassign/dupadhy7_poster.jpg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15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https://cs1033.gaul.csd.uwo.ca/~dwatso46/posterassign/dwatso46_poster.jpg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4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https://cs1033.gaul.csd.uwo.ca/~cwatso97/posterassign/cwatso97_poster.jpg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445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https://cs1033.gaul.csd.uwo.ca/~eban/posterassign/eban_poster.jpg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340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https://cs1033.gaul.csd.uwo.ca/~ebhagat/posterassign/ebhagat_poster.jpg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83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https://cs1033.gaul.csd.uwo.ca/~eblahun/posterassign/eblahun_poster.jpg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https://cs1033.gaul.csd.uwo.ca/~ebobrik/posterassign/ebobrik_poster.jpg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548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https://cs1033.gaul.csd.uwo.ca/~ebown/posterassign/ebown_poster.jpg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871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https://cs1033.gaul.csd.uwo.ca/~echristn/posterassign/echristn_poster.jpg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42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https://cs1033.gaul.csd.uwo.ca/~ecisco/posterassign/ecisco_poster.jpg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55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https://cs1033.gaul.csd.uwo.ca/~ecoppa3/posterassign/ecoppa3_poster.jpg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788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https://cs1033.gaul.csd.uwo.ca/~edacosta/posterassign/edacosta_poster.jpg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765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https://cs1033.gaul.csd.uwo.ca/~edurnin2/posterassign/edurnin2_poster.jpg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5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https://cs1033.gaul.csd.uwo.ca/~dalhass3/posterassign/dalhass3_poster.jpg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87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https://cs1033.gaul.csd.uwo.ca/~eedwar53/posterassign/eedwar53_poster.jpg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16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https://cs1033.gaul.csd.uwo.ca/~egilbe5/posterassign/egilbe5_poster.jpg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663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https://cs1033.gaul.csd.uwo.ca/~egiresi/posterassign/egiresi_poster.jpg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062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https://cs1033.gaul.csd.uwo.ca/~ehotta/posterassign/ehotta_poster.jpg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321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https://cs1033.gaul.csd.uwo.ca/~ekemp7/posterassign/ekemp7_poster.jpg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21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https://cs1033.gaul.csd.uwo.ca/~ekim447/posterassign/ekim447_poster.jpg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421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https://cs1033.gaul.csd.uwo.ca/~ekim455/posterassign/ekim455_poster.jpg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926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https://cs1033.gaul.csd.uwo.ca/~ekohen/posterassign/ekohen_poster.jpg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851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https://cs1033.gaul.csd.uwo.ca/~elabell2/posterassign/elabell2_poster.jpg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105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https://cs1033.gaul.csd.uwo.ca/~elam232/posterassign/elam232_poster.jpg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2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https://cs1033.gaul.csd.uwo.ca/~dantal2/posterassign/dantal2_poster.jpg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259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https://cs1033.gaul.csd.uwo.ca/~eli329/posterassign/eli329_poster.jpg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550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https://cs1033.gaul.csd.uwo.ca/~elin84/posterassign/elin84_poster.jpg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875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https://cs1033.gaul.csd.uwo.ca/~eling6/posterassign/eling6_poster.jpg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830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https://cs1033.gaul.csd.uwo.ca/~elum4/posterassign/elum4_poster.jpg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637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https://cs1033.gaul.csd.uwo.ca/~emill23/posterassign/emill23_poster.jpg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68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https://cs1033.gaul.csd.uwo.ca/~emille96/posterassign/emille96_poster.jpg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553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https://cs1033.gaul.csd.uwo.ca/~eneitsch/posterassign/eneitsch_poster.jpg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31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https://cs1033.gaul.csd.uwo.ca/~epetro2/posterassign/epetro2_poster.jpg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140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https://cs1033.gaul.csd.uwo.ca/~erajack/posterassign/erajack_poster.jpg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744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https://cs1033.gaul.csd.uwo.ca/~eranasoo/posterassign/eranasoo_poster.jpg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https://cs1033.gaul.csd.uwo.ca/~dawasthi/posterassign/dawasthi_poster.jpg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293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https://cs1033.gaul.csd.uwo.ca/~erepa/posterassign/erepa_poster.jpg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860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https://cs1033.gaul.csd.uwo.ca/~eriester/posterassign/eriester_poster.jpg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13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https://cs1033.gaul.csd.uwo.ca/~erwangom/posterassign/erwangom_poster.jpg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793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https://cs1033.gaul.csd.uwo.ca/~esabado/posterassign/esabado_poster.jpg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365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https://cs1033.gaul.csd.uwo.ca/~eshen33/posterassign/eshen33_poster.jpg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901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https://cs1033.gaul.csd.uwo.ca/~eshinde/posterassign/eshinde_poster.jpg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441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https://cs1033.gaul.csd.uwo.ca/~esosnov/posterassign/esosnov_poster.jpg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45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https://cs1033.gaul.csd.uwo.ca/~esoutha/posterassign/esoutha_poster.jpg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446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https://cs1033.gaul.csd.uwo.ca/~estagg/posterassign/estagg_poster.jpg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426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https://cs1033.gaul.csd.uwo.ca/~esu32/posterassign/esu32_poster.jpg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71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https://cs1033.gaul.csd.uwo.ca/~dbanimoh/posterassign/dbanimoh_poster.jpg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583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https://cs1033.gaul.csd.uwo.ca/~etang88/posterassign/etang88_poster.jpg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2252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https://cs1033.gaul.csd.uwo.ca/~ewalsh33/posterassign/ewalsh33_poster.jpg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197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https://cs1033.gaul.csd.uwo.ca/~ewang342/posterassign/ewang342_poster.jpg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09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https://cs1033.gaul.csd.uwo.ca/~ewang365/posterassign/ewang365_poster.jpg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261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https://cs1033.gaul.csd.uwo.ca/~ewoods29/posterassign/ewoods29_poster.jpg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5196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https://cs1033.gaul.csd.uwo.ca/~ezhan27/posterassign/ezhan27_poster.jpg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059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https://cs1033.gaul.csd.uwo.ca/~fabdulh4/posterassign/fabdulh4_poster.jpg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943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https://cs1033.gaul.csd.uwo.ca/~fbetiku/posterassign/fbetiku_poster.jpg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589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https://cs1033.gaul.csd.uwo.ca/~fbetiku2/posterassign/fbetiku2_poster.jpg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843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https://cs1033.gaul.csd.uwo.ca/~fjiang56/posterassign/fjiang56_poster.jpg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29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https://cs1033.gaul.csd.uwo.ca/~dbegley/posterassign/dbegley_poster.jpg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502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https://cs1033.gaul.csd.uwo.ca/~fmathana/posterassign/fmathana_poster.jpg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296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https://cs1033.gaul.csd.uwo.ca/~fmoham66/posterassign/fmoham66_poster.jpg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345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https://cs1033.gaul.csd.uwo.ca/~fsandfor/posterassign/fsandfor_poster.jpg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454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https://cs1033.gaul.csd.uwo.ca/~fwu242/posterassign/fwu242_poster.jpg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804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https://cs1033.gaul.csd.uwo.ca/~fyu95/posterassign/fyu95_poster.jpg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982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https://cs1033.gaul.csd.uwo.ca/~gchacko2/posterassign/gchacko2_poster.jpg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695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https://cs1033.gaul.csd.uwo.ca/~gcoultic/posterassign/gcoultic_poster.jpg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636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https://cs1033.gaul.csd.uwo.ca/~gcreta/posterassign/gcreta_poster.jpg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415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https://cs1033.gaul.csd.uwo.ca/~ghan43/posterassign/ghan43_poster.jpg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686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https://cs1033.gaul.csd.uwo.ca/~gharri29/posterassign/gharri29_poster.jpg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77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https://cs1033.gaul.csd.uwo.ca/~dbeshai/posterassign/dbeshai_poster.jpg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8450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https://cs1033.gaul.csd.uwo.ca/~gjones53/posterassign/gjones53_poster.jpg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831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https://cs1033.gaul.csd.uwo.ca/~gkhehra/posterassign/gkhehra_poster.jpg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967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https://cs1033.gaul.csd.uwo.ca/~glangton/posterassign/glangton_poster.jpg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9011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https://cs1033.gaul.csd.uwo.ca/~gmacint2/posterassign/gmacint2_poster.jpg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7867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https://cs1033.gaul.csd.uwo.ca/~gmatthia/posterassign/gmatthia_poster.jpg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8228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https://cs1033.gaul.csd.uwo.ca/~grescign/posterassign/grescign_poster.jpg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507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https://cs1033.gaul.csd.uwo.ca/~gsettino/posterassign/gsettino_poster.jpg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4094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https://cs1033.gaul.csd.uwo.ca/~gshakkou/posterassign/gshakkou_poster.jpg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9391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https://cs1033.gaul.csd.uwo.ca/~gsu25/posterassign/gsu25_poster.jpg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1489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https://cs1033.gaul.csd.uwo.ca/~gtulloch/posterassign/gtulloch_poster.jpg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1DDC9-C38C-45EA-93E4-926DD786D6B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8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4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3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C0DB-3D03-4FA4-8465-8DC9887F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07AFC-6725-4743-97AB-9B981F702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75877-AE28-4073-AAD3-09F0E2F9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27DA1-4957-4FF1-B368-6EB13C3B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4D83-2CB0-4DD9-879B-D2BB639E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45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4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88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8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8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5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9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58FE9-4C53-40ED-950E-21C3FC0634C3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964D8-2923-4C2E-A248-B58CC9370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5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B04697-F4DF-488F-85D3-5415BF066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Posters From Fall 2024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95F20B1-AB6C-4520-8ED4-5F534EB178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Group 2</a:t>
            </a:r>
          </a:p>
        </p:txBody>
      </p:sp>
    </p:spTree>
    <p:extLst>
      <p:ext uri="{BB962C8B-B14F-4D97-AF65-F5344CB8AC3E}">
        <p14:creationId xmlns:p14="http://schemas.microsoft.com/office/powerpoint/2010/main" val="355844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6637A-4D32-4D36-9BB7-3173617A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36EDD-A6D2-405D-A96F-E1D2427E6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6CB52-BA29-4948-B548-4A74033DC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2221992"/>
            <a:ext cx="3730752" cy="2414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BB67FC-DFE4-4589-860D-6FF44C894EB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15228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31460-8429-407E-AE14-D89FFBC9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1495E-5807-45E3-A56D-AD9C6692D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7140C-67F7-4B3C-9E0C-7F4A8188F4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293554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7CB96-106C-4D1D-905B-A68DB8D9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2109F-34FF-4582-8048-8E67CDE868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C51EC-560A-4AD4-9AE1-3EB7F5479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1B8160-2611-4945-BCBD-F031FCDD339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39339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7002A-8314-4379-A315-4D596A97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83937-BCD4-4D68-A123-B107FC7D3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C1082-C172-42FD-BD6D-1B476008A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68F6BC-6AC0-4B58-92E3-6424F33C01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338974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EC66-5A39-46ED-83B0-555D6A96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1382A-4031-4B1A-86D1-E269C52812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FBD8A-5B03-4B9E-9A3D-959C64FB8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220D6-C265-4921-AB62-04A77F88A46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13810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4F84-5890-4771-A576-3F928367F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135EA-C7AD-4F50-B9EC-FB09C3B32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42A42-6FA3-4A56-8C7F-FAA87F8EE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7BC02-62A2-42E3-92C1-6DA92D8486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189243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E2B3F-4934-4FD7-BF72-85B99C78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21C05-4979-4FDB-85AB-5AE721B66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B7BCB-9FD5-4051-884B-6A6E5B11B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ACD13C-EF0C-4F90-A67B-FC541B426D4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142135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789F1-2A3F-4EDF-A60C-F784466DB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D7F00-ED83-4A57-8881-7AAA2D7C1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AD547-C228-48A2-A504-B715C6050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3C9CD1-870B-4141-AFFB-60233AA120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375086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9DD48-3AC8-4645-A3B5-FCE4ECA6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3C366-AA67-49B8-9F63-6156DB3CF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F84B5-74A2-4AF2-9556-496417890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426EA9-2517-4DFA-9B57-8A1A90565F6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118939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33FAA-5420-4DA8-B8A0-FC9891F9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39C4F-AF84-47A1-A75C-A65D7D64B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AB2B1-13F1-49FC-8910-A203C59C4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140182-2324-4579-9B0E-3EF73E66E54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106151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01232-C405-4824-824F-4EF2CBCCA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4AD60-D6D4-4D47-9111-F076D11CE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432B8-C82B-4C5C-8883-ADFFB069F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34" y="0"/>
            <a:ext cx="44431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CEB8D-DB7F-4E9A-BB4B-840FE714F09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277353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3930A-957B-446C-A19B-0F868D29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4B21D-D8C5-45BF-AFED-C07179326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BDCF6F-CA61-44B1-BF16-BE5FA863323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79778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F97B-BCE3-47C2-AAC9-E3892DB9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F67BB-4FB9-45DF-87D2-04392D38C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55083-F318-4064-BA59-623109BD9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E3E5E4-2853-4445-BCBA-A8E984EAEDD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103371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3F228-4972-42AF-B603-3348EB59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599C0-2C90-407B-A49A-5BAAB3A6C7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1326C-D963-41F1-BEAE-904910BB5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19F88C-78E4-429C-8B6C-AC8E062D8A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36588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8C02-E880-4D43-A262-0F46BB6E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E8936-5929-4D0D-AEE5-22FBD494E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306EF4-36C2-4071-A693-E9B75A292B3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341669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531B-9D12-401F-AAE3-FBC659D8D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4B647-DED4-4F0F-B4A3-69FD5547C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A7B45-5F68-46F4-826C-FB5075953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B069F-0E35-4BFE-9E44-DBDE60A056D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242482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D7B0C-8261-4A1F-94B8-F1D6BADD4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D68B5-9255-4700-8127-20BDF36EC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ED04-B7CA-4DFA-B1C6-10F13C5AC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A49DCA-4759-49FA-BA75-A558A1AB82B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325390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00E5-6B89-4A3B-A0C5-480738D2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BFB2-7961-40D7-AEBC-8F27A3610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529EB-9AA4-4DCE-8FA0-C2304B804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8F9167-39E9-4639-9DD8-DA5826853DC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295777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823D9-8E79-4488-928E-0585FC29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0D030-3FDC-4857-A1E8-9F3AD88E94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0822D-A24A-456C-8B45-945273263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C0E032-247E-4501-A14B-8CB9ABE592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206312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8161-5579-4B6A-B421-5640A2E0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5E8A4-7A91-46D3-B745-6D87F35FB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D4FF6-F3D5-40A5-A9F7-63B1D56A5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F4967-E273-4AF0-8911-58436EDD194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155291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D672-9406-4678-AA5C-A12F50A2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82CFF-67B2-46DD-BCE1-789D45562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1BAF8-7FC6-48C0-BD91-7408821C6C3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3344335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3336C-2EB3-4FF6-AAA9-42660F48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F2BB9-AE4E-4CF8-A46D-D8116FC00D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D3D73-E237-4D3A-9645-8E761925E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6BE26-44BB-4C4B-9057-E49DD89B5FA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43279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F506-C21E-45E0-84D7-06471990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719B2-4A03-4828-A082-5FDED3638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71748-AA2D-4262-8DFF-1113BD784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1B3858-34DA-47FA-894B-E60CB5C8816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361390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77C2-505D-4391-A838-DE21C697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53EC1-33CE-4277-96C7-2A88EC5D2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A5F98-BC64-4D38-92A6-9AA3CBDCF98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376278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FF41-21FD-4790-9BEE-E69C6EAE5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ABCE8-E29F-4DC8-AA3F-36897D63E2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C9E1A-5351-4981-B0CD-9F9455976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AD66B-A500-4E32-8FED-975AD3E4170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149574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ADBF-32FC-4BF6-A76F-75EA64764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281F9-5C9C-4830-B492-14EB0B0F5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2D0F6-C48B-4108-8340-6FC7B6CE2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934B8-ACD3-4CAC-83F5-FFA9B043FA5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196083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2EDCD-37BF-4314-ADFE-8655C01EF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71FC6-FE41-4798-A120-A909BDF88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49F09-663A-4A03-ADF6-4CE95787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FD3D82-09F7-4CE7-B349-D5C3D900954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365528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3082E-7A49-4716-B2DC-F0A83AC7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05160-8DB5-4F4D-B05B-2AC31336A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DCDE6-A112-4B22-8438-CB461A803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F1368C-F58C-428A-942D-EE48960FF4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353980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6DE7B-4920-4841-AEE1-2F867E31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EC881-5843-4EC2-BF9F-6AD060C41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4616E-530E-4770-AF3E-B9531182B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242801-BF28-4406-9785-365D1598234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159982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D929-4409-406E-90C2-3FE36E6A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5BC04-F7DF-44C7-8C3C-FB058C6FF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8E790-34C3-46DB-8DBE-C145F3189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BA78FD-31DC-4D26-B53C-4F6B081FEA1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58162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273E7-E150-4C32-A70A-D3F58B89F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98DD7-F1D9-40F7-A5DB-D38521586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03E1A-0E2D-4C69-B2E2-21110598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94EE6-3345-4AE5-9DFC-6D3F7F403E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116334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AC533-9B1C-4327-8B29-2FD054A1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D98B0-9A71-474F-A412-C869463EB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44BE9-F750-4F7D-B280-1AA27B454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80185B-5BE8-4FA0-9086-2BE8437588F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121614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C04E6-450C-4709-B5E2-063748417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737F4-8F34-4C2B-BA54-B95FA33D4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47ADA-FD51-4C29-A8A6-5B4453AE0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969EB-57C8-4B79-954C-B8AB87FB7C8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41508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9091-228B-44E5-9358-720A04AB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EA98D-4A85-49A8-86E5-AE8C2DDC4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13AA13-7044-4FA4-B9AB-ECA34600B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D5712A-9024-4AEB-8CE6-C22A7603290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290525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8917C-597E-4A16-B7CD-3C9E5B7F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7E4B1-3B4F-436B-B819-6E1F8FAAA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0203D-5CC2-4B1A-AD7E-A6DD3D4FB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28534-5EC5-4CA8-A20F-A3CB6E3F846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5567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CA4EE-8852-4F22-8F55-844F465B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A5A-9C53-444C-B997-4D7D0434AE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49A2D-5386-47E5-A6B2-16AAF9158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2CC9F-52F6-4D1F-974D-61A17628E6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195755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6CC-1B4A-4281-BD61-9DF4080C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AFDFF-8956-459D-8246-D3218789C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92592-99FF-4523-B82E-DC9D8AD75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5DE345-E827-4072-B5D0-B06F79D4099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2960308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C71C-A5F9-4C5E-AC98-D0A941C3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C6BA-AC1F-4269-B778-A104CF873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BDAB9-A856-420F-A662-898B645FC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CF21A-1EC0-470D-97AD-1EE9E7AD6E7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70593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EE387-D0A9-44A1-8177-9E9A24BA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CE60E-D5CA-45B2-B4C1-08FFC5032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336F8-6871-4E9F-9BA6-7083BA8BC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43E34F-773E-42C8-9FB6-B2F07447736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56630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B70B4-DD57-4AB7-9F89-0CB514876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FD8C0-F464-4E2B-AC27-D780F8A00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896A0-05FE-4319-A780-91C8511A7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594445-8C74-49BC-A1DE-0C73CC8D53C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114487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EA18-B75F-416B-9B7A-47F4E7D9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E96C2-504F-4DFA-9211-E77977676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7D4620-9FCC-4BF7-8A29-9DD77EE4F42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3662553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85D6-8E80-4768-91F2-918F7F648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97850-2783-48BC-A1E5-D70B7BBFB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E0BDC-CCA7-493F-8E4F-E06085FC6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DA5B3-9B6F-4591-B79D-9D76EF7B8E5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129042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310B8-B439-4EAD-AE6D-E8701F3D2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7431E-9008-4F5D-985C-5CD1CB4CF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E901B-DBC5-4512-9861-8A162A3D4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91" y="0"/>
            <a:ext cx="973281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605C06-BA34-489C-B765-2118A276E1F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416574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F33E5-56BA-401F-84EB-FAEADC34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CA59F-21D2-463E-9F9F-DF981379A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23D19-02DE-4D87-BEAD-FC894F8A7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ABD6EC-2F68-4687-B4CA-F24BBDF4323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314673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A68A2-2800-4A82-AB2E-622C90D5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E173A-8B8A-4C77-998F-33E73A1E5D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265CF-F7E3-4E71-83F0-E53F6D56A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936E75-917E-46ED-8058-B9CF70ECE1E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53595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091E3-D4B5-41A2-A6CE-8B6F845D9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C6224-73C4-49A6-A5C2-6CC0B9CB0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674C1-8C94-4E7F-972A-51571CF8143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162557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6475-5788-409D-ACC8-1920B096A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F6FFB-0222-4A81-AC0C-0D04F130A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3FB9-1359-4C12-993F-107E14E2C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8E044-CB35-4CAF-AB42-3599B32C741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130471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0F9F-DF17-43E9-B862-78ABAD21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81A47-C624-4DA6-97FB-22B69033B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FF6B9-AC71-455F-B27E-CDE406315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FACF84-A1CB-474A-A910-F05E368C877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172513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E2F1-C7EE-46A1-9240-1F61703F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55839-6B73-4702-AA0D-4F5568568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4C885-2BDB-444A-B446-21FD9953A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5E2F6-EC1D-48EE-9762-29536068487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426288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EC64-D27E-4A85-AC40-6E6B89973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C4960-F698-4D80-BD73-8C8B651EE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F1932-A7B4-4AD2-A877-9AC927978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54F58-6F20-4B8F-AE69-11C448FF665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101657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8910-8C5E-4EED-B9DA-6FD41F05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93FB5-F909-45C0-8B34-CD6257562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0594BA-B615-4971-9135-A49CC2D2D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E4DFEA-5494-4286-93F3-814ECBFB1B9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341414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2C8D-52D8-4F7C-A0A2-C34211F8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5E1A1-189D-4430-A3CD-4A50B0905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8D9E0-0337-4E27-8B77-E30BE2FF6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74F5E6-75B0-4806-85AB-0040CDF0514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401482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2D64-D24D-4C65-9C6C-459DEACD5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18A3-1BD4-41EB-9D53-37427C3F4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89113-5B07-4CA5-9E0C-3F602987326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222539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24517-D9D0-4C27-808B-388EC9F9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82FCE-7D8C-4ED7-9FA9-5C03506F4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CC8CD-6C41-491C-9B8A-449EDAFA13F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67723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8847-0AED-4020-AB6A-BCA0DD10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0AC4C-AC05-4D76-8A51-88C75DE9A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2A18E-8AC6-4E4D-8922-FE4FEF6A69E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107695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B9FB-FE16-46F5-BB6D-328C06CE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C5DEC-4D16-4C05-9B67-D10800D05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F8ECC-0BCD-4E2E-AF87-8178EAC00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46119-577E-4DAC-82B4-825094C1B26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107040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F145E-9BF6-448F-BB17-E8B7A4E9C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AEBAA-CC26-4838-A6CF-AF9241CAE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948C3-6BB5-4FCE-86CD-51F733CD4B2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129761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85BD-F64B-4773-8002-8C674E56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DB4-1644-42EE-B097-CEFCF241B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F20F4-C4B2-428E-8B2F-EEBDB24C6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0EB681-FFC8-48D1-99BB-4409B37295B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916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8044C-67BE-4C2E-973D-A11BC923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79609-9774-496F-BC73-72E32677F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408AF-8E75-4D83-A355-898A461AC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4CC1FF-76BA-42EF-B385-72A9FDAE73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300314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F7A10-0C18-420F-A16B-8F193755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7768E-5271-4CA4-B4AC-9AB54B693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07145-191A-4852-8CED-79BEDEB4C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B7A0E-A6F3-4750-8347-F4E031B1D4F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52872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6D5B-6F5E-435A-9EB1-A3B85840D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8F6D7-82EF-4697-9A92-3EBEA2FF5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63BB1-82B8-4F35-B341-87FD05A4C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81F3B7-8D12-4D84-80D3-D0C4A68949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423119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3E84-3ABE-4B0C-871A-65AB1BB1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8293E-C0C8-49F5-BF6C-37B70D112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41F90-E6E2-436F-9A65-966B6F2EF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57380-6A29-41E9-8B8B-E9EE00E5299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99402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AC01-AE57-4A64-932D-B2D81D0B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6A0C4-0AFC-4065-B5A8-65106FB15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CDCB1-51DE-4EA1-B4BB-F793FD0AB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8D660-6B2F-4A41-A7B5-D442EFBEF94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198385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2EDE9-EB3A-4802-B92B-099BD8D7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39788-332E-4DB9-BD68-2C410BF49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FC393-9DEF-48EB-B4AD-7935BAB96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C3D7D-42B6-479B-99AE-D5DD02D29C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335194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F61E-A7BC-4241-8A38-CB91DC60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29F67-90CA-4C4F-A1C0-46A6DC2EA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62CB9-76A4-4238-A635-F84811A45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7800"/>
            <a:ext cx="5029200" cy="650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7B818-861E-4BC1-84BD-AE6AF0BAE3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336068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0B12-F498-4476-915A-0C47ABC85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29CA7-2D8A-4C77-9980-305934D0A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2A726-0F7C-45A5-B79F-9E0079797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EC24B-D154-4BDF-96D5-0B5CF3270AF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118054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C09A-2063-4FCB-B0C6-DF2022D92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3135D-4D51-46F5-AEB1-CF17E46AC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988FE1-CDF8-4103-82E3-E2B09A3B3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015C47-372C-4E01-A327-06E02F46B05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245360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4D3F3-4734-45C8-8A71-A844FA49B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CD31A-C7C9-4234-A137-AC1218C9A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977A8-DDDD-4669-B522-CFBB61F95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5D8FB1-089E-4F24-918E-326ECC4EC06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55372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03F4-4459-44D9-AE92-46DFAB7AB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2BA2C-9AE0-458F-B5B9-46D37E8C9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F233EE-B44B-46A3-AD9F-D88FE385F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DE163-7A58-4058-ADE0-07C666AAFC4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343136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2D092-CBAF-4303-95C1-1DE83C90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E5C28-E4D0-4226-B406-2A5CFA40B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4C988A-FF79-44A8-896D-7E6129538A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27911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66F6-7C30-42EA-B073-0D27942A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B36CB-3453-4F16-8038-C5F7D5CF8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88832D-DCAA-4EE7-8676-ECCF9C2B1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AC1BC-35BB-4346-91B0-A042251F0B8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48104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47EC-BDBB-42A9-B2C0-451E9CF9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1CCBF-C39E-408D-BC97-A2AA2C41C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5339A-D42D-4DF9-AAD4-F7E4890B3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46EA9D-361B-48D8-B18E-C44B271A7A8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70867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D80A7-4498-4E31-8421-B52BAE38A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C4BC9-ADA0-40D9-887D-AB0F9F47C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B7F1C-7331-4AF2-AC6E-DD89E8B2E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88B72-C846-4461-BA66-09718C6D0F3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352628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7C408-978E-44D7-A542-E114C8382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73850-EE27-43FA-A560-0DD375A50B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84849-BA49-4B49-BC22-F102AA92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2B1E1-1ED1-476B-B444-C95EBFCB8C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290866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43B1A-DD14-4A40-9FF7-52BE546A6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2D54A-B7BE-4B9E-BEED-044787AFC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F7309-6D03-4636-8BC0-F0C746616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792391-4509-4353-B487-8AE51F718B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78437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6EC5-4009-4DE5-BDF8-34D4336C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DAF76-B25E-4A37-BE3B-3362D4A2D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94F20D-7958-4D96-A638-96ECA45DC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673951-0767-4684-BB2F-2D5F2F5196F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34170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6D86-468E-49B1-9EAC-33978F58F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7E8E7-11ED-4375-B420-64FBDA93A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A6C38-7F0C-4201-81ED-919376C2131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421434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E70DA-8D0D-40CF-B5D7-8E894250B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DBA82D-5088-4815-8E19-0804D8352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8A452-FE06-4180-90D8-C6717F5E3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965AC-2578-4C5F-9361-8F0213C1DEE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410058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F419-64F0-4622-92FB-598BDFA1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38AE0-EAB6-4836-AA10-E8E33C6198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494C4-2015-4970-AA83-7FE0FA2CC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699AA5-D33A-442E-B852-20D6652C20F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210750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64C9-B983-41D4-89BE-F60741E1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DA6D0-4E32-40EC-8D53-B0EB774BD7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63BC2-E844-4611-A41D-E7C5023A6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317DF9-3A0E-4B1E-A330-90137DFDE36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114984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8162D-8138-4423-96E9-69295A13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EB4E-BF9F-4789-AEB0-D2021A0D1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02628-5CA2-4AA5-B976-CCB8B0B9984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307345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B815-2BD3-49B9-8DF4-71D2B635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16D5E-E4F2-4DEF-B6AB-4AA88E570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DB67A9-1483-413C-B59D-7E98A601CA9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189799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3AE04-13B3-4F09-A0C6-691374C63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D378C-E7D5-4CA4-9F97-EFAB887B9C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D239B-16D5-4CB1-819A-845644174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98761A-17D5-4FED-B26A-93CBFB14509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57397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4534-42E5-48ED-948D-C6AEACFD8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D5EA9-5EFC-4F9B-BE88-B606F1F69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7B52E-69D8-4464-B62A-3FBE47237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23" y="0"/>
            <a:ext cx="386195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7DAF7-2857-4F01-8DA3-B2E430370C9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4016766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ADEE1-A294-4F2E-8652-9BEA3579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F2530-06AE-4F0D-92E7-FA30ED21D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25DBA-9E24-4D68-9A30-72A0CB1D6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FEF38-8233-4A42-A46B-A618DECFFEB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22512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CF1BB-81DC-407A-BDC5-EFE6D42A5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5A1BC-9FA2-4773-8365-73733C08C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1B4CB-6658-4038-B941-369FCB5F7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E70858-342E-4C78-988A-254ED35B930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315749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55CC-9BAB-43B5-A70F-40C7C495D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A3D45-CA9C-480E-A343-5BF7CCE01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E06E8-33E0-44DC-947D-E62A3F1C9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C449A4-9592-426A-A096-7195315D0F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310861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D1FB6-0EEC-412B-A636-A007537A2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B63DD-03B8-4258-9CEB-60CE82A11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271E6-D216-4C3D-96ED-D8562E273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D4E3A8-ADAF-43BD-912D-C9CE192F92F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301385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CD70-D6D7-4F23-BB7E-651A9646A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87790-74B4-4E29-B246-406B0950F5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EFCDA9-B5AF-45B5-AFA0-0AF2E7C27B2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58640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0428-AC0D-4711-AF17-8E1DF760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61B21-C37F-44CF-8FAC-6A7C3D052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8C16A-BCA2-46BD-A12C-B98A54AB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82BFE0-D6B9-4F48-A6DB-FC613CAB918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285270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990A7-BBC0-44F7-90FB-B8888DF5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F66DF-7F5F-4776-845D-BAD6976D6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F6212-BED5-4987-A5BF-0E588E73D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5A1B4-E75A-4573-ACC7-FB91CD61D56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362303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F92B-0B43-4655-A860-67E54D52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7799E-71D6-46AC-A3BE-D2971C229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397BC4-72C3-4200-86D1-87905222C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5FCBC-C2BA-4737-B5D5-78DE5E3B844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310716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6DB4-250C-47DC-A283-C42C2E2C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084B9-6A0D-4401-8A26-9ABBB7DC2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7DD7A-D582-4EA4-8C9C-95266163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CA1683-257C-425B-92DA-BBE23BDE2A6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426234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4DB4-E0C4-49E3-B508-CADB9985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F33B5-5A3A-4BBF-9E66-B42775D51C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84AA4-51FA-46EA-BD10-5B174849B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B4E011-A265-4265-92FC-122C067FCD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135470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4414-DB34-4A4A-84FF-19313333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DC258-0E26-4E33-8FB0-16EF52E3A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A66C1-AAA8-433D-9FBC-54731D1B6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625EB-C623-42F2-AABF-CE4EE12EA1D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130848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7CB5F-7878-4227-816E-6ABBF1DB0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182EE-DCCA-485D-87C7-2DE1BD121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88EE6-B361-47A9-A91F-F882FD68E4D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958876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CF0B-8293-423E-B89B-B52661E99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71B19-15D3-416B-8955-508E80BB9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33B5F5-F832-4322-8D1F-46FDDDE5E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C3E22-BDEF-434E-AC2E-90A4EC219B0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358013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F944-2A87-4BAE-AE8E-BA424FCE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5011E-5360-4A27-8CC8-A7271D8F6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A47D4-4BC4-4D2E-A5E7-95315941E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D927EC-590B-47E1-86ED-2DEC543152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164336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A095-17FE-4E23-B7B1-134C7018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14CC9-D3D0-4A92-80F6-7C3180787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DBF7E-4ED9-4C79-92C7-F5AE2767D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91068-816B-4C1D-9E08-6921A2AE818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127946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5771-37ED-43D0-9DEE-A2ECB74F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6F2A7-F03E-443B-B6F3-14EBED250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4A015-A6E4-43E5-93D0-7E14A8580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966E09-A86C-4BD3-BC62-A7AF43FD39A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127490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10627-7D19-4083-BC4F-72103C8B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9CAAD-9815-4951-99DB-608C9D41D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44B6A-831B-4163-9D59-2017DA15F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52EA53-ED71-46A0-B39A-F9D753020B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193618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2974-FE26-4795-B971-54A930EC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2AB22-9D2E-4257-9A45-BD3014CE2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5FDA1-A634-4898-A279-FF819FD2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F75A69-82A1-47A4-931C-0D935C690F3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209697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05FE-9944-4F3A-A56A-A1C7D5FA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A9332-96C1-4952-B5F9-C8257BA2A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3EB3D2-7BA1-413C-9950-0A5D76B678C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1221225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34086-A88A-42C6-9076-02AE5353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340D6-8764-4468-9389-46112FB19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03C0BD-4A2D-48DD-AD47-C374C0C7B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0D4E08-4FA1-46A9-9E60-FB14A1BF4B8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283771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C930-C2BA-43CB-81BB-B54065E6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B9CB6-2EDA-4692-9787-32F5C10A2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03AD2-AC33-4E93-91DE-3F0E670C6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BC11F-1D2A-4406-90BF-3856DB509A8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68612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A0F9-AC1F-4F60-9526-F80D4F6A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223CC-8C53-4134-926E-F04ECD56A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02947-EF61-476C-8B28-A4E36563F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90" y="0"/>
            <a:ext cx="408482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FF8BF-04FE-441A-A1D9-34675CC3D2E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10923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2CCF-173B-4BF7-A725-6E55BB31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57610-FA40-4E13-8815-E2979F608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6FBF10-2637-4A72-9A71-BE411AF72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85" y="0"/>
            <a:ext cx="51096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8D5CE-C3CC-4A39-ABDF-32121D59E19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60625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3B63C-22DC-48FC-BD8D-EC9171250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6636F-C2FC-41CB-BFBD-8B68C1F32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183E5-DEFA-496E-A27B-144EA990A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F05DE8-0B5D-4ABC-A20A-5BAFC5BFB00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1747318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D5C8-05A9-42B9-8A67-DD1010F6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003EE-3AF7-4E53-AB19-B57440F0A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4E18D-B45C-4CDB-BB9A-B91CFD171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8DFCC1-4763-4102-A87E-3833F11271C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178687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FE05-7BE5-4EEB-978C-EDBB9FEF0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EDF4F-2AB2-450D-9BAF-BE5C6AA50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5060B-CEF3-4647-A762-5A8A46E1E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B4E85E-AC01-4359-9A5B-FA264718DDE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33624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02D9-28AD-499B-AAEB-68492F2A3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3EA0E-C88C-474F-81B2-5B0AEBD6E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C3E62-68DC-4917-9F40-075C1B4C6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6CD95-4D86-4D79-9104-A7BE1FAE19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1306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FE5E-A671-46ED-A862-EE174F74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CB6-5BBE-4D00-9101-7631CBCCA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00770-873B-4ADE-A9A5-4130535C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1A6ED-D9F2-4846-93BA-C3664FB6592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273507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D019A-60B4-41CE-92BE-EB7F2E731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6D540-DC94-43F9-93F5-F89717015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D6089-C03E-40E1-9A85-983D87191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31DC0-C7B0-4B7D-9A8A-7ADE6041F4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197529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3E666-4453-44A6-8B0B-DEBF15935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9562A3-B3B6-4C2A-8A88-593A46020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E26B4-8D81-46D0-9B8E-86743A5EF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684AC2-510F-49C1-95FD-9494F16309C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301067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C5AF-B90B-4B93-A5DD-DAA3A3713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FCF2C-C6C0-467A-9AA5-6DF886A08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C7142-DF9E-4C7A-B042-345AE6A46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80759-A9F9-4CE3-A426-655BBA0C19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232220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3B800-45D9-4DD7-B365-1A4C3BB2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4CBA3-B5B2-4CBD-9F19-52155868B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9429A-E96D-4248-A648-FBDA238AF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60" y="0"/>
            <a:ext cx="44266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D57BF-262F-429E-A497-D2A889CE264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68300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FD8F-9762-4A3B-807A-B1B93E1D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D191F-6DE0-4AEF-9A4B-D928CCCAA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63B13-62F5-489A-9CCE-37AAEDC71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D9F9A0-C551-4723-8ECC-F5D036741BD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41532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3011-B351-4529-91A7-7C9D3DD9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CBB4C-D8BD-41CD-8FBA-8E9FA916D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5222B-C4C1-4ECC-9B83-2E61FCEF4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4DD98-9C5A-4F53-9808-3B75F8BAA7B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409208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8890-7F20-4C82-8B98-06EBB963E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60627-6670-40C7-9700-0B8C2F3E9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306CD-B0A3-4E2B-BD87-4DFD8596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8AD5D-728D-4C3E-97DF-39C3F84DC3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313476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1499-7C6C-4A74-9EBB-5669225C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3C8EE-8D5B-4FDA-9EDF-0486C121A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A6E4C2-3A93-41A2-9AF4-5378D90F3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8FDA42-D192-4022-89B8-3A4F689C86F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332538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5970-635A-43B7-86CD-C2BF7184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B3EF8-34C3-4F62-9F3F-20C16921E2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935F08-E5E6-4995-91C8-EB44B0FBAC6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312474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24F8-5C6B-45C6-BDAA-03CD65E4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C94FA-06B8-44AF-8DE2-57B12BDC71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7CD57-678B-4524-8954-AA69EEE58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E89E9-8A06-4CCC-98E2-79C3F02F24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252437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E077E-161C-4314-8511-B3EB6BF2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00669-C665-41E9-9EE8-3E8AB9C44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BC6EB-91E0-4DFE-86DC-0072911B3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D968E-7ABE-4734-A286-612AFD5A3D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3565724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0C41-1839-4427-B587-3B4D80AF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99512-85CB-47D4-863A-BD18CABDA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BFF08-5FE0-4C3F-BDBD-20F72FD9F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D6AA4D-2B4F-46DC-B2B3-64F2109944B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40373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B32-AB5D-4FDF-94A4-538B81DE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ABDBB-7941-4E8C-8ABE-2C2E44B97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D0F274-A047-4EA4-961F-B169F3B52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5041C5-187D-48E6-8D2A-D1C16D8E82F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3205878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E70E-E53E-42CB-8D3D-58B3AC97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09C9C-253A-4B89-88EE-DDEF5AE89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8AB2C-5934-43ED-9568-ABC1AC87DE4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367257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827B-0B2B-4426-9576-EEBA2C58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6A4AB-BF34-4D7E-850A-39259DDB8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76294-3328-4D84-B6FD-BACCE906C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24193-D62A-409D-9C4B-1ABCB101ACE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387775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5F522-12EF-4008-84B4-BB0CC5DD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6B874-A7EC-40E2-B5BA-697552CF7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99E52-68ED-438C-9B66-8E788C1B9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792B8-06E5-4E96-BA1D-400F412122A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168921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C570-1720-4938-A9ED-203866C10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5EAFD-0381-4519-AC9D-D16D3393B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EA526-D70B-448E-91CD-0EF23E5CE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FC2A5-5E02-45AA-B3D1-827584C8245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322284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D3DE9-5AF3-42E3-99A4-68F3E6F0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3907A-294A-4C90-8543-CA56AA395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458FA-937F-44FD-8FBA-ACE6587F4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B2E124-346B-4935-B76C-3A2C4A26532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79164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0D8C-A430-417D-9E1D-2453C535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1D3B-BB06-44BC-A2B6-EC385B070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132BB-9BFA-4CC5-8CF5-69A4C7326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77" y="0"/>
            <a:ext cx="457164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CB831-AAEB-40DC-B1A1-96BE722D5B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235313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D72CA-ACCF-4364-8939-B10561FA8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1C21F-2374-406B-8B5C-A45290C5C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DC049-F4BC-470E-BC12-0CDA514EE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62D06-A187-4F26-9ACF-6DDC2FA9A5A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13067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A7A31-FB1A-49C1-8873-385FF0E8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F6658-7FF5-44AC-90BB-15CA82FF4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362A1-1B00-43BC-BD74-F05B4AC260D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349300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CC2A-7E8A-4DC8-A5FE-56ACF9D55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2EDD2-8DC1-461E-91FF-9EB3627EE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4348F-388E-4667-AE54-8D95682BA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6E7AF5-7BF0-42CC-B25F-6C8CDCB929A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113832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CF95-A514-45BF-8454-FDCAE35F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162E0-FBA2-463A-98B9-CA10C3666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9ECE6-B802-4A35-9832-5D3E65874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C566AD-DE65-4A28-BBEE-2A86D9940DB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168092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AA81E-19BD-47CA-ADDD-45691B86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2A21C-F37C-49E2-872E-1C9F9D8C2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64FA2-C0E1-419A-936F-B1DE1A482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5454ED-CD28-4123-B7F3-857F21C2F4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320293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443F-6C8F-48A4-B61F-87AE3FCD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74A5D-9871-40AC-AAB8-8F758CB79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C10BC-0900-4DBD-97E7-A1F3D1C23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3C4E3-EBB5-4BF9-A136-58FE66E2BDA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349014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BC5F-089F-4D3F-8B63-F2B7CA6D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04201-6D5C-40FA-BF41-236AFDA5D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648F1-A7D3-4524-AB95-177122AD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A71A5C-8DF8-4102-91FC-9F96CA4E93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265490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224A3-7640-4D47-90FE-3C748F82D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D9FE0-A7EE-4200-8F92-9784642C8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ED4F0-43FA-4047-AF20-5C68A7400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E3D79E-2FB4-4DE0-A1A3-5567AE75AA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381551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03BD-4A6C-4FB7-BE77-3296E405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3BF4-27F3-4C25-8FA2-9148D69CDC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6B83B-03D5-4654-9A48-AE785DA5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6A647-5693-4ABD-9092-43978491B9A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34245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0E156-0AD4-47A5-8A86-D92601B73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71E7E-8A36-4039-BAB1-29F7EAD32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7320B-4459-43BC-88BB-00DB1B17A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91" y="0"/>
            <a:ext cx="44170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8C0DC4-2281-493F-A916-5DC1974C5C1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209915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4508-5448-4063-96FD-1B3A2B24D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22C22-0DEE-49FA-A522-988526C50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F6FE3-E440-417E-AD53-2489E1E4E0C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340898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A704-E743-4171-AEC5-50AC74993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8764C-2433-4AFA-BD4A-0BF4EE3B5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E5183-3382-486B-A6E3-44313EA1F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7BC4F-157A-4FC1-8B88-245EAE37FCA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197252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C9B6-B754-43D3-A0C1-9B073438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F7B1A-C9F2-4398-9ACF-8217D7A98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443F0-D4D5-4F9F-82CF-D4ED2108D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02DAC-6C4B-45C2-8CC3-46F29D725B9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231198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2F26-5DDD-4A9A-A89B-4AF3C83D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C922-91FB-4D17-9007-2528A1165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4B400-3FCA-49F1-9D19-81580E8AF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CE7CC-7C27-414F-A854-50AD71D5AD9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99425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B17E2-C9EC-40ED-9ECE-AA5BD95EB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469CC-6136-4446-B1AC-FFF1A3E4C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41B06-65DD-4580-A04E-DFA8E6C28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C74C38-9816-4FFB-8A89-0657A368678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210527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B615-D913-4CC0-92BC-3D6E4DA2D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91345-1E06-47CF-9803-9F2756598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9682E-7894-45F5-ADC2-24DD6874B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8AC70C-0174-4796-9BB5-59C64937EF5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268352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08CF-B184-4558-8682-01CE9F4C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9278-8CA6-4331-8E36-38B2B63AE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F4B7B-2ABA-4DF6-911D-7F2C7AA9D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ECB167-78ED-4070-BE2C-9B260AE03AD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310991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4EE62-42D0-4E82-9BC4-E45BFC212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38187-251D-4CD5-89AB-E923F3550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C5C6E-E679-45AC-90BB-07FD7614D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E9F97-E591-4125-80E3-D3870D79C3E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329576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C1E38-2F08-4BFC-AEE7-42FD45DE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D8C0E-C5F7-46CE-9352-D1AECCD6A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F00C4-085D-486E-A6D6-08F19E356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DB3EB-8DA8-40FC-954A-FF005E3AFB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405242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C22E-4430-4793-800D-7B7B269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2A81D-7394-44AF-A4CA-F58DB9990C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CA448-AD41-4BE9-A386-D3927D90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4D82F0-DBEC-4830-A8EB-9E2B1F5646C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164838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BE82-01FE-4733-BE3D-F620633E1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5BC8C-8E0F-427D-8A64-72E80C6C2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2089A-A4B3-48A1-87D9-36D3CB383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FF47B-8B56-4047-AF0B-7EA77742307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46711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2408-1654-415C-A5CD-DA38964B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5561B-2788-4722-A226-6C2339973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23CEB3-2605-4369-ACAE-A28F08E014D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95529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55B8-801C-4955-A534-F17A08D3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A05C3-C3FE-43EF-8475-A727A1D95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337A1-5FFC-4ECF-B12E-0A4C22554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BA7E96-51D2-47E5-A473-69009967ED7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314785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671F-5DD2-4811-8970-8FBB276BD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B72A5-A9A0-48A7-8336-3937B8FCA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250BC-DA5E-4850-A59A-ADED4E731E7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198734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AC64-1E66-44D3-9858-0F8E08431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36F7-081E-47AE-B5F3-92728ADB3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ADF45A-B213-46A4-8379-A98930609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07D003-6D6E-434A-8310-70E37B8E80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260442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8E57-CFCE-4F88-9C62-B16463BB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D4BE9-CA86-4F22-B05F-BFE2C915F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194B8-FDEC-4611-BF5E-DC52FF40F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CC22A-FFAD-4CE4-B63A-285A9F5F968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172547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B28A4-1AEC-4CE4-B6D5-39206867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2B541-5F79-4297-B085-6501F5DB7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355DE-30E7-49E1-AF05-90DBE0B84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8BCAD1-85D6-4E9B-8A8C-E3760F20593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357347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85D10-87F7-4FF9-BD2C-5ED36574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263566-DA3E-4557-A985-19BBF5590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39F87-3F99-4C51-8DE1-645409179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F4C74-167D-4CC8-83D7-1AB5CEC2246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185039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D9CA1-7CF6-4D81-8A7D-49FFB1F5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289E2-1847-4883-866A-390A271DF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AA168-E51F-45B9-88E8-D2C4F6EAB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39A061-58FA-4AA8-A526-FCE6B2E2726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328962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4166</Words>
  <Application>Microsoft Office PowerPoint</Application>
  <PresentationFormat>Widescreen</PresentationFormat>
  <Paragraphs>482</Paragraphs>
  <Slides>161</Slides>
  <Notes>160</Notes>
  <HiddenSlides>24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Arial</vt:lpstr>
      <vt:lpstr>Calibri</vt:lpstr>
      <vt:lpstr>Calibri Light</vt:lpstr>
      <vt:lpstr>Office Theme</vt:lpstr>
      <vt:lpstr>Posters From Fall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K. Reid</dc:creator>
  <cp:lastModifiedBy>Laura K. Reid</cp:lastModifiedBy>
  <cp:revision>2</cp:revision>
  <dcterms:created xsi:type="dcterms:W3CDTF">2024-10-16T15:17:21Z</dcterms:created>
  <dcterms:modified xsi:type="dcterms:W3CDTF">2024-10-16T15:26:11Z</dcterms:modified>
</cp:coreProperties>
</file>