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media/image92.jpg" ContentType="image/png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63"/>
  </p:notesMasterIdLst>
  <p:sldIdLst>
    <p:sldId id="41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94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viewProps" Target="view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5CC16D-D78E-4F86-B8E3-45A03F8E614D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FA44A7-D4A4-4E9D-97A1-6DF4A9744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5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https://cs1033.gaul.csd.uwo.ca/~jhe584/posterassign/jhe584_poster.jpg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69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https://cs1033.gaul.csd.uwo.ca/~jlederm/posterassign/jlederm_poster.jpg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19872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https://cs1033.gaul.csd.uwo.ca/~lbraate/posterassign/lbraate_poster.jpg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379380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https://cs1033.gaul.csd.uwo.ca/~lcapern/posterassign/lcapern_poster.jpg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0723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https://cs1033.gaul.csd.uwo.ca/~lchan366/posterassign/lchan366_poster.jpg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47539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https://cs1033.gaul.csd.uwo.ca/~lcocqbar/posterassign/lcocqbar_poster.jpg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9551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https://cs1033.gaul.csd.uwo.ca/~lcolistr/posterassign/lcolistr_poster.jpg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3218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https://cs1033.gaul.csd.uwo.ca/~lguitar/posterassign/lguitar_poster.jpg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1559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https://cs1033.gaul.csd.uwo.ca/~lkim229/posterassign/lkim229_poster.jpg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8189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https://cs1033.gaul.csd.uwo.ca/~lklunder/posterassign/lklunder_poster.jpg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324515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https://cs1033.gaul.csd.uwo.ca/~lkohler2/posterassign/lkohler2_poster.jpg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2500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https://cs1033.gaul.csd.uwo.ca/~llaughl3/posterassign/llaughl3_poster.jpg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5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https://cs1033.gaul.csd.uwo.ca/~jlees22/posterassign/jlees22_poster.jpg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33875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https://cs1033.gaul.csd.uwo.ca/~llewzey/posterassign/llewzey_poster.jpg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54348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https://cs1033.gaul.csd.uwo.ca/~lluo254/posterassign/lluo254_poster.jpg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91653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https://cs1033.gaul.csd.uwo.ca/~lmorr22/posterassign/lmorr22_poster.jpg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98966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https://cs1033.gaul.csd.uwo.ca/~lnadeem3/posterassign/lnadeem3_poster.jpg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962583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https://cs1033.gaul.csd.uwo.ca/~lortenci/posterassign/lortenci_poster.jpg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84430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https://cs1033.gaul.csd.uwo.ca/~lpassero/posterassign/lpassero_poster.jpg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0199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https://cs1033.gaul.csd.uwo.ca/~lpeddi/posterassign/lpeddi_poster.jpg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64507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https://cs1033.gaul.csd.uwo.ca/~lroma/posterassign/lroma_poster.jpg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47673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https://cs1033.gaul.csd.uwo.ca/~ltobgyal/posterassign/ltobgyal_poster.jpg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37438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https://cs1033.gaul.csd.uwo.ca/~lventre2/posterassign/lventre2_poster.jpg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969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https://cs1033.gaul.csd.uwo.ca/~jlemont/posterassign/jlemont_poster.jpg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24246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https://cs1033.gaul.csd.uwo.ca/~lvucelji/posterassign/lvucelji_poster.jpg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89229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https://cs1033.gaul.csd.uwo.ca/~lwells42/posterassign/lwells42_poster.jpg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33982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https://cs1033.gaul.csd.uwo.ca/~lwils68/posterassign/lwils68_poster.jpg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099766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https://cs1033.gaul.csd.uwo.ca/~mabusam3/posterassign/mabusam3_poster.jpg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05824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https://cs1033.gaul.csd.uwo.ca/~madelste/posterassign/madelste_poster.jpg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08210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https://cs1033.gaul.csd.uwo.ca/~madnan24/posterassign/madnan24_poster.jpg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200548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https://cs1033.gaul.csd.uwo.ca/~malani2/posterassign/malani2_poster.jpg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672035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https://cs1033.gaul.csd.uwo.ca/~mali382/posterassign/mali382_poster.jpg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97839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https://cs1033.gaul.csd.uwo.ca/~mallis4/posterassign/mallis4_poster.jpg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1730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https://cs1033.gaul.csd.uwo.ca/~mbailli6/posterassign/mbailli6_poster.jpg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8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https://cs1033.gaul.csd.uwo.ca/~jli4697/posterassign/jli4697_poster.jpg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71503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https://cs1033.gaul.csd.uwo.ca/~mbalar2/posterassign/mbalar2_poster.jpg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37645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https://cs1033.gaul.csd.uwo.ca/~mbates42/posterassign/mbates42_poster.jpg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351509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https://cs1033.gaul.csd.uwo.ca/~mbishar3/posterassign/mbishar3_poster.jpg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81505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https://cs1033.gaul.csd.uwo.ca/~mbruk2/posterassign/mbruk2_poster.jpg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939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https://cs1033.gaul.csd.uwo.ca/~mbrunsht/posterassign/mbrunsht_poster.jpg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1889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https://cs1033.gaul.csd.uwo.ca/~mbucha43/posterassign/mbucha43_poster.jpg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70975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https://cs1033.gaul.csd.uwo.ca/~mbudvet/posterassign/mbudvet_poster.jpg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57939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https://cs1033.gaul.csd.uwo.ca/~mcamer94/posterassign/mcamer94_poster.jpg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7620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https://cs1033.gaul.csd.uwo.ca/~mcranst3/posterassign/mcranst3_poster.jpg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202063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https://cs1033.gaul.csd.uwo.ca/~mdalal6/posterassign/mdalal6_poster.jpg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070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https://cs1033.gaul.csd.uwo.ca/~jli4727/posterassign/jli4727_poster.jpg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116990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https://cs1033.gaul.csd.uwo.ca/~mdeol9/posterassign/mdeol9_poster.jpg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577011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https://cs1033.gaul.csd.uwo.ca/~melmawas/posterassign/melmawas_poster.jpg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264191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https://cs1033.gaul.csd.uwo.ca/~mfeldm/posterassign/mfeldm_poster.jpg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229478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https://cs1033.gaul.csd.uwo.ca/~mfergu93/posterassign/mfergu93_poster.jpg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46039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https://cs1033.gaul.csd.uwo.ca/~mferrer9/posterassign/mferrer9_poster.jpg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62718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https://cs1033.gaul.csd.uwo.ca/~mferri3/posterassign/mferri3_poster.jpg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28845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https://cs1033.gaul.csd.uwo.ca/~mfong69/posterassign/mfong69_poster.jpg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63803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https://cs1033.gaul.csd.uwo.ca/~mgilbey/posterassign/mgilbey_poster.jpg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99703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https://cs1033.gaul.csd.uwo.ca/~mgirgi4/posterassign/mgirgi4_poster.jpg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134882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https://cs1033.gaul.csd.uwo.ca/~mgrimble/posterassign/mgrimble_poster.jpg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5169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https://cs1033.gaul.csd.uwo.ca/~jli4749/posterassign/jli4749_poster.jpg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38637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https://cs1033.gaul.csd.uwo.ca/~mguo233/posterassign/mguo233_poster.jpg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32921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https://cs1033.gaul.csd.uwo.ca/~mhristo3/posterassign/mhristo3_poster.jpg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397455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https://cs1033.gaul.csd.uwo.ca/~mibra49/posterassign/mibra49_poster.jpg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4371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https://cs1033.gaul.csd.uwo.ca/~mjayouss/posterassign/mjayouss_poster.jpg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03204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https://cs1033.gaul.csd.uwo.ca/~mjung67/posterassign/mjung67_poster.jpg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779404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https://cs1033.gaul.csd.uwo.ca/~mkappari/posterassign/mkappari_poster.jpg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97606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https://cs1033.gaul.csd.uwo.ca/~mkergon/posterassign/mkergon_poster.jpg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79331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https://cs1033.gaul.csd.uwo.ca/~mkha333/posterassign/mkha333_poster.jpg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92086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https://cs1033.gaul.csd.uwo.ca/~mli2673/posterassign/mli2673_poster.jpg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49052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https://cs1033.gaul.csd.uwo.ca/~mmahda8/posterassign/mmahda8_poster.jpg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5077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https://cs1033.gaul.csd.uwo.ca/~jlian293/posterassign/jlian293_poster.jpg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046753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https://cs1033.gaul.csd.uwo.ca/~mmontros/posterassign/mmontros_poster.jpg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10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https://cs1033.gaul.csd.uwo.ca/~jlin822/posterassign/jlin822_poster.jpg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73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https://cs1033.gaul.csd.uwo.ca/~jlittl64/posterassign/jlittl64_poster.jpg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2445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https://cs1033.gaul.csd.uwo.ca/~jliu3387/posterassign/jliu3387_poster.jpg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261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https://cs1033.gaul.csd.uwo.ca/~jhoyle/posterassign/jhoyle_poster.jpg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3422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https://cs1033.gaul.csd.uwo.ca/~jlu549/posterassign/jlu549_poster.jpg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377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https://cs1033.gaul.csd.uwo.ca/~jlyman2/posterassign/jlyman2_poster.jpg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498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https://cs1033.gaul.csd.uwo.ca/~jmande4/posterassign/jmande4_poster.jpg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955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https://cs1033.gaul.csd.uwo.ca/~jmarqu2/posterassign/jmarqu2_poster.jpg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8074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https://cs1033.gaul.csd.uwo.ca/~jmaxwe44/posterassign/jmaxwe44_poster.jpg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377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https://cs1033.gaul.csd.uwo.ca/~jmicha22/posterassign/jmicha22_poster.jpg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09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https://cs1033.gaul.csd.uwo.ca/~jmin58/posterassign/jmin58_poster.jpg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3508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https://cs1033.gaul.csd.uwo.ca/~jmontes8/posterassign/jmontes8_poster.jpg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0460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https://cs1033.gaul.csd.uwo.ca/~jmurr54/posterassign/jmurr54_poster.jpg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137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https://cs1033.gaul.csd.uwo.ca/~jng376/posterassign/jng376_poster.jpg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32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https://cs1033.gaul.csd.uwo.ca/~jjames96/posterassign/jjames96_poster.jpg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352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https://cs1033.gaul.csd.uwo.ca/~joneil62/posterassign/joneil62_poster.jpg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762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https://cs1033.gaul.csd.uwo.ca/~joppenh2/posterassign/joppenh2_poster.jpg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4064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https://cs1033.gaul.csd.uwo.ca/~jpeaker/posterassign/jpeaker_poster.jpg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594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https://cs1033.gaul.csd.uwo.ca/~jpetruc4/posterassign/jpetruc4_poster.jpg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381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https://cs1033.gaul.csd.uwo.ca/~jren257/posterassign/jren257_poster.jpg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713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https://cs1033.gaul.csd.uwo.ca/~jshao97/posterassign/jshao97_poster.jpg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823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https://cs1033.gaul.csd.uwo.ca/~jshi448/posterassign/jshi448_poster.jpg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518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https://cs1033.gaul.csd.uwo.ca/~jspenc84/posterassign/jspenc84_poster.jpg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498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https://cs1033.gaul.csd.uwo.ca/~jsugar9/posterassign/jsugar9_poster.jpg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1193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https://cs1033.gaul.csd.uwo.ca/~jsun763/posterassign/jsun763_poster.jpg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07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https://cs1033.gaul.csd.uwo.ca/~jjohal27/posterassign/jjohal27_poster.jpg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656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https://cs1033.gaul.csd.uwo.ca/~jtam256/posterassign/jtam256_poster.jpg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4501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https://cs1033.gaul.csd.uwo.ca/~jtannen/posterassign/jtannen_poster.jpg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72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https://cs1033.gaul.csd.uwo.ca/~jtatter2/posterassign/jtatter2_poster.jpg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039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https://cs1033.gaul.csd.uwo.ca/~jtayl422/posterassign/jtayl422_poster.jpg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205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https://cs1033.gaul.csd.uwo.ca/~jwan3487/posterassign/jwan3487_poster.jpg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5191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https://cs1033.gaul.csd.uwo.ca/~jwan3488/posterassign/jwan3488_poster.jpg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349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https://cs1033.gaul.csd.uwo.ca/~jwei294/posterassign/jwei294_poster.jpg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0794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https://cs1033.gaul.csd.uwo.ca/~jwestrik/posterassign/jwestrik_poster.jpg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4318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https://cs1033.gaul.csd.uwo.ca/~jwill374/posterassign/jwill374_poster.jpg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622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https://cs1033.gaul.csd.uwo.ca/~jyan463/posterassign/jyan463_poster.jpg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851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https://cs1033.gaul.csd.uwo.ca/~jjose46/posterassign/jjose46_poster.jpg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923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https://cs1033.gaul.csd.uwo.ca/~jyan577/posterassign/jyan577_poster.jpg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273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https://cs1033.gaul.csd.uwo.ca/~jyan626/posterassign/jyan626_poster.jpg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4203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https://cs1033.gaul.csd.uwo.ca/~jzhou687/posterassign/jzhou687_poster.jpg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8069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https://cs1033.gaul.csd.uwo.ca/~kbrock5/posterassign/kbrock5_poster.jpg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6178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https://cs1033.gaul.csd.uwo.ca/~kchau57/posterassign/kchau57_poster.jpg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4251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https://cs1033.gaul.csd.uwo.ca/~kche4/posterassign/kche4_poster.jpg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7632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https://cs1033.gaul.csd.uwo.ca/~kchiang5/posterassign/kchiang5_poster.jpg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9228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https://cs1033.gaul.csd.uwo.ca/~kchun28/posterassign/kchun28_poster.jpg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8579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https://cs1033.gaul.csd.uwo.ca/~kcooperm/posterassign/kcooperm_poster.jpg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80256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https://cs1033.gaul.csd.uwo.ca/~kdittber/posterassign/kdittber_poster.jpg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38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https://cs1033.gaul.csd.uwo.ca/~jjose55/posterassign/jjose55_poster.jpg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2121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https://cs1033.gaul.csd.uwo.ca/~kdovolo/posterassign/kdovolo_poster.jpg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1046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https://cs1033.gaul.csd.uwo.ca/~kfilipiu/posterassign/kfilipiu_poster.jpg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4261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https://cs1033.gaul.csd.uwo.ca/~kflus/posterassign/kflus_poster.jpg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29169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https://cs1033.gaul.csd.uwo.ca/~kforres4/posterassign/kforres4_poster.jpg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8008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https://cs1033.gaul.csd.uwo.ca/~kfreita7/posterassign/kfreita7_poster.jpg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1607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https://cs1033.gaul.csd.uwo.ca/~kfurman3/posterassign/kfurman3_poster.jpg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923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https://cs1033.gaul.csd.uwo.ca/~kgrazios/posterassign/kgrazios_poster.jpg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913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https://cs1033.gaul.csd.uwo.ca/~kgupta83/posterassign/kgupta83_poster.jpg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1086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https://cs1033.gaul.csd.uwo.ca/~kharnum2/posterassign/kharnum2_poster.jpg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2817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https://cs1033.gaul.csd.uwo.ca/~khartle6/posterassign/khartle6_poster.jpg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639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https://cs1033.gaul.csd.uwo.ca/~jkates5/posterassign/jkates5_poster.jpg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8746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https://cs1033.gaul.csd.uwo.ca/~khu246/posterassign/khu246_poster.jpg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8271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https://cs1033.gaul.csd.uwo.ca/~kirwin45/posterassign/kirwin45_poster.jpg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4538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https://cs1033.gaul.csd.uwo.ca/~kjambusa/posterassign/kjambusa_poster.jpg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4897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https://cs1033.gaul.csd.uwo.ca/~kkane8/posterassign/kkane8_poster.jpg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5142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https://cs1033.gaul.csd.uwo.ca/~kkappari/posterassign/kkappari_poster.jpg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28489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https://cs1033.gaul.csd.uwo.ca/~kkletke2/posterassign/kkletke2_poster.jpg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3993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https://cs1033.gaul.csd.uwo.ca/~kli727/posterassign/kli727_poster.jpg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3970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https://cs1033.gaul.csd.uwo.ca/~klu229/posterassign/klu229_poster.jpg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01372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https://cs1033.gaul.csd.uwo.ca/~kmcgee6/posterassign/kmcgee6_poster.jpg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4442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https://cs1033.gaul.csd.uwo.ca/~kmodabbe/posterassign/kmodabbe_poster.jpg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46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https://cs1033.gaul.csd.uwo.ca/~jkittel/posterassign/jkittel_poster.jpg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7868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https://cs1033.gaul.csd.uwo.ca/~kmonga/posterassign/kmonga_poster.jpg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62827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https://cs1033.gaul.csd.uwo.ca/~kmundi/posterassign/kmundi_poster.jpg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73014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https://cs1033.gaul.csd.uwo.ca/~kneghina/posterassign/kneghina_poster.jpg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9245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https://cs1033.gaul.csd.uwo.ca/~kpsihari/posterassign/kpsihari_poster.jpg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50785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https://cs1033.gaul.csd.uwo.ca/~kroutly/posterassign/kroutly_poster.jpg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36872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https://cs1033.gaul.csd.uwo.ca/~ksadrema/posterassign/ksadrema_poster.jpg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7339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https://cs1033.gaul.csd.uwo.ca/~ksarkar6/posterassign/ksarkar6_poster.jpg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86809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https://cs1033.gaul.csd.uwo.ca/~ksayson2/posterassign/ksayson2_poster.jpg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55938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https://cs1033.gaul.csd.uwo.ca/~kselvaka/posterassign/kselvaka_poster.jpg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0854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https://cs1033.gaul.csd.uwo.ca/~kshah268/posterassign/kshah268_poster.jpg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412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https://cs1033.gaul.csd.uwo.ca/~jlang66/posterassign/jlang66_poster.jpg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3921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https://cs1033.gaul.csd.uwo.ca/~kson3/posterassign/kson3_poster.jpg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36582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https://cs1033.gaul.csd.uwo.ca/~ksun222/posterassign/ksun222_poster.jpg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7843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https://cs1033.gaul.csd.uwo.ca/~ktriant/posterassign/ktriant_poster.jpg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9704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https://cs1033.gaul.csd.uwo.ca/~kvan9/posterassign/kvan9_poster.jpg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78384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https://cs1033.gaul.csd.uwo.ca/~kwederma/posterassign/kwederma_poster.jpg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4741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https://cs1033.gaul.csd.uwo.ca/~kzhan446/posterassign/kzhan446_poster.jpg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15363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https://cs1033.gaul.csd.uwo.ca/~lalvare8/posterassign/lalvare8_poster.jpg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4294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https://cs1033.gaul.csd.uwo.ca/~lameryou/posterassign/lameryou_poster.jpg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1549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https://cs1033.gaul.csd.uwo.ca/~lausti2/posterassign/lausti2_poster.jpg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37777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https://cs1033.gaul.csd.uwo.ca/~lbannan/posterassign/lbannan_poster.jpg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A44A7-D4A4-4E9D-97A1-6DF4A9744390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47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155B5-E202-4CEA-9BF8-EE08BA70496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44E0-6079-4747-B64C-0CB5E24DF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2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155B5-E202-4CEA-9BF8-EE08BA70496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44E0-6079-4747-B64C-0CB5E24DF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876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155B5-E202-4CEA-9BF8-EE08BA70496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44E0-6079-4747-B64C-0CB5E24DF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11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44CBD-7B2F-46FB-BD8C-A0D16F4B1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E83FF-A9F2-4D31-9B53-213317A024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5E6B6-2CD9-4CE3-B279-1A3B2947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155B5-E202-4CEA-9BF8-EE08BA70496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5866D-F7E7-47CB-A8A0-34D01DE07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D7DA7-26A1-4DD4-8C08-9F4CFD141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44E0-6079-4747-B64C-0CB5E24DF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162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155B5-E202-4CEA-9BF8-EE08BA70496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44E0-6079-4747-B64C-0CB5E24DF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56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155B5-E202-4CEA-9BF8-EE08BA70496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44E0-6079-4747-B64C-0CB5E24DF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52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155B5-E202-4CEA-9BF8-EE08BA70496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44E0-6079-4747-B64C-0CB5E24DF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55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155B5-E202-4CEA-9BF8-EE08BA70496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44E0-6079-4747-B64C-0CB5E24DF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95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155B5-E202-4CEA-9BF8-EE08BA70496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44E0-6079-4747-B64C-0CB5E24DF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583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155B5-E202-4CEA-9BF8-EE08BA70496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44E0-6079-4747-B64C-0CB5E24DF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21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155B5-E202-4CEA-9BF8-EE08BA70496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44E0-6079-4747-B64C-0CB5E24DF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688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155B5-E202-4CEA-9BF8-EE08BA70496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A44E0-6079-4747-B64C-0CB5E24DF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70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155B5-E202-4CEA-9BF8-EE08BA70496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A44E0-6079-4747-B64C-0CB5E24DF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486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1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1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1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3B04697-F4DF-488F-85D3-5415BF0668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Posters From Fall 2024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95F20B1-AB6C-4520-8ED4-5F534EB178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Group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440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58EA-391E-4A4F-8A14-C0C01EC9B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03DB14-9CE4-485C-A219-A011EAC097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9FA2CD-071D-40B5-8628-B8616776959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 of 160</a:t>
            </a:r>
          </a:p>
        </p:txBody>
      </p:sp>
    </p:spTree>
    <p:extLst>
      <p:ext uri="{BB962C8B-B14F-4D97-AF65-F5344CB8AC3E}">
        <p14:creationId xmlns:p14="http://schemas.microsoft.com/office/powerpoint/2010/main" val="1948400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7F65D-5208-4666-A23F-20BA11C21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38F76E-0060-4AE1-BBDF-98AC2DBB74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F41E24-9AD0-4298-83EB-6B2147894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68B3B2-9754-4D0B-A5FD-1B916397C10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99 of 160</a:t>
            </a:r>
          </a:p>
        </p:txBody>
      </p:sp>
    </p:spTree>
    <p:extLst>
      <p:ext uri="{BB962C8B-B14F-4D97-AF65-F5344CB8AC3E}">
        <p14:creationId xmlns:p14="http://schemas.microsoft.com/office/powerpoint/2010/main" val="1145650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D5A92-55D1-42F2-B89F-0B3550162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76C633-444A-4CE0-B92F-75229561F4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E71B4F-DCEE-4679-8560-5E765D358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1B74F1-8866-4E5C-921A-B46AA86FE08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100 of 160</a:t>
            </a:r>
          </a:p>
        </p:txBody>
      </p:sp>
    </p:spTree>
    <p:extLst>
      <p:ext uri="{BB962C8B-B14F-4D97-AF65-F5344CB8AC3E}">
        <p14:creationId xmlns:p14="http://schemas.microsoft.com/office/powerpoint/2010/main" val="3339693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3BC42-5FC2-4A1D-B933-B0AEB0FCE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E7416F-F002-41C9-BE78-ED4E57522D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7A5D7E-1574-422A-B928-A64F553E2D8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101 of 160</a:t>
            </a:r>
          </a:p>
        </p:txBody>
      </p:sp>
    </p:spTree>
    <p:extLst>
      <p:ext uri="{BB962C8B-B14F-4D97-AF65-F5344CB8AC3E}">
        <p14:creationId xmlns:p14="http://schemas.microsoft.com/office/powerpoint/2010/main" val="885128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F059D-63E4-48DF-B866-8BF806ABC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3B38B8-CFA2-4F63-8CCE-E59F664AA6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86CB38-D4EC-4574-9DCE-D03421FC8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AB67CC-402D-478B-BAAA-591B919E4C4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102 of 160</a:t>
            </a:r>
          </a:p>
        </p:txBody>
      </p:sp>
    </p:spTree>
    <p:extLst>
      <p:ext uri="{BB962C8B-B14F-4D97-AF65-F5344CB8AC3E}">
        <p14:creationId xmlns:p14="http://schemas.microsoft.com/office/powerpoint/2010/main" val="2674774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A4241-934E-4754-9437-B876C0D68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178DA9-D3FE-4D6B-A3DA-4CB8F99614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5A9260-794D-45AC-804A-7624B9234E7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103 of 160</a:t>
            </a:r>
          </a:p>
        </p:txBody>
      </p:sp>
    </p:spTree>
    <p:extLst>
      <p:ext uri="{BB962C8B-B14F-4D97-AF65-F5344CB8AC3E}">
        <p14:creationId xmlns:p14="http://schemas.microsoft.com/office/powerpoint/2010/main" val="3476253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4ED6A-E822-473D-8196-0510D68AA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76C58-0A27-4085-A5C0-87B84E7E1D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1B411B-8F7E-4784-9E33-AE627EB11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57C452-6CB1-4B26-888F-50B1558077F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104 of 160</a:t>
            </a:r>
          </a:p>
        </p:txBody>
      </p:sp>
    </p:spTree>
    <p:extLst>
      <p:ext uri="{BB962C8B-B14F-4D97-AF65-F5344CB8AC3E}">
        <p14:creationId xmlns:p14="http://schemas.microsoft.com/office/powerpoint/2010/main" val="1580501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7B968-B512-430E-90EE-983AF4A2D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9E8BC-63EE-4C2D-B3C6-98547A08D3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005E37-1D67-42D8-BF36-E2E84DB5A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752ED5-996F-49CD-930C-CBBAF4504A9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105 of 160</a:t>
            </a:r>
          </a:p>
        </p:txBody>
      </p:sp>
    </p:spTree>
    <p:extLst>
      <p:ext uri="{BB962C8B-B14F-4D97-AF65-F5344CB8AC3E}">
        <p14:creationId xmlns:p14="http://schemas.microsoft.com/office/powerpoint/2010/main" val="3831259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619CC-3DE5-425B-BCCD-6B48F039A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B38F0E-7CF0-4B92-8CEB-5D18030DAA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99D3E6-0D71-48D9-AD17-EC1C1881B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9BDBDA-5B3B-45CC-9CF0-FE5D0610419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106 of 160</a:t>
            </a:r>
          </a:p>
        </p:txBody>
      </p:sp>
    </p:spTree>
    <p:extLst>
      <p:ext uri="{BB962C8B-B14F-4D97-AF65-F5344CB8AC3E}">
        <p14:creationId xmlns:p14="http://schemas.microsoft.com/office/powerpoint/2010/main" val="3465223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2575F-6C39-4654-B7C7-B69AE7809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D318-CA05-4A62-B53C-B655BCC256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EA7396-BA08-4EB5-89A1-D5005B8AE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BFC233-BD99-42CC-9352-3F152F98AE4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107 of 160</a:t>
            </a:r>
          </a:p>
        </p:txBody>
      </p:sp>
    </p:spTree>
    <p:extLst>
      <p:ext uri="{BB962C8B-B14F-4D97-AF65-F5344CB8AC3E}">
        <p14:creationId xmlns:p14="http://schemas.microsoft.com/office/powerpoint/2010/main" val="3267867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3222-5A63-430B-AA16-7F5E0A24A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9504C8-BBC8-49BB-B5F6-830061A4BE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9221F7-D520-41D5-8249-7773B9F99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A36DE5-74C9-48A3-93A3-87F97F6D540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108 of 160</a:t>
            </a:r>
          </a:p>
        </p:txBody>
      </p:sp>
    </p:spTree>
    <p:extLst>
      <p:ext uri="{BB962C8B-B14F-4D97-AF65-F5344CB8AC3E}">
        <p14:creationId xmlns:p14="http://schemas.microsoft.com/office/powerpoint/2010/main" val="2443819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A8F83-0B01-4769-A29E-8EDE4743A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CB1F67-A08F-4790-80B1-9E83F1890E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F62225-3A19-48EA-9526-52B497757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FFE067-ED6E-4E5F-8CFA-D4DF3AF0236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 of 160</a:t>
            </a:r>
          </a:p>
        </p:txBody>
      </p:sp>
    </p:spTree>
    <p:extLst>
      <p:ext uri="{BB962C8B-B14F-4D97-AF65-F5344CB8AC3E}">
        <p14:creationId xmlns:p14="http://schemas.microsoft.com/office/powerpoint/2010/main" val="3133130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72C59-DE73-4B80-8FE2-C90DB885E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FD046-314A-491D-BF2F-2B05792A91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DB4E6D-AE89-49A3-8A0D-BEF10B5C1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795DA3-97B2-4C6F-8AF3-B99A80DE568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109 of 160</a:t>
            </a:r>
          </a:p>
        </p:txBody>
      </p:sp>
    </p:spTree>
    <p:extLst>
      <p:ext uri="{BB962C8B-B14F-4D97-AF65-F5344CB8AC3E}">
        <p14:creationId xmlns:p14="http://schemas.microsoft.com/office/powerpoint/2010/main" val="1633075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710C8-F278-4C78-A4FC-4F67BD8C5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100AD-FAD5-4653-9A14-72A4D3F71B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5BA984-0E1D-46C2-B605-6670C1D432C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110 of 160</a:t>
            </a:r>
          </a:p>
        </p:txBody>
      </p:sp>
    </p:spTree>
    <p:extLst>
      <p:ext uri="{BB962C8B-B14F-4D97-AF65-F5344CB8AC3E}">
        <p14:creationId xmlns:p14="http://schemas.microsoft.com/office/powerpoint/2010/main" val="178417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2B8A0-773A-4236-9AF5-3F507FF48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FE776B-8AC5-4F31-A21C-C1F9C01465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190BBB-5ED4-4AA5-A32E-232EC4883F5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111 of 160</a:t>
            </a:r>
          </a:p>
        </p:txBody>
      </p:sp>
    </p:spTree>
    <p:extLst>
      <p:ext uri="{BB962C8B-B14F-4D97-AF65-F5344CB8AC3E}">
        <p14:creationId xmlns:p14="http://schemas.microsoft.com/office/powerpoint/2010/main" val="2290875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594A4-F3B5-4038-BF7F-19C590253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9E7742-5228-4F05-B1DD-A8729E5F52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E587C9-4ECB-41B9-95EC-A71873535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8BD8A1-6D76-43EF-B761-01D46D3E443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112 of 160</a:t>
            </a:r>
          </a:p>
        </p:txBody>
      </p:sp>
    </p:spTree>
    <p:extLst>
      <p:ext uri="{BB962C8B-B14F-4D97-AF65-F5344CB8AC3E}">
        <p14:creationId xmlns:p14="http://schemas.microsoft.com/office/powerpoint/2010/main" val="84354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E4149-0ECD-4ADD-B19A-077E99DB6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E2520-18F1-4991-8C19-B329B68708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6D3D6D-8327-4D07-A449-E53C76D89CD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113 of 160</a:t>
            </a:r>
          </a:p>
        </p:txBody>
      </p:sp>
    </p:spTree>
    <p:extLst>
      <p:ext uri="{BB962C8B-B14F-4D97-AF65-F5344CB8AC3E}">
        <p14:creationId xmlns:p14="http://schemas.microsoft.com/office/powerpoint/2010/main" val="1132088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B9BD4-100B-452A-938F-AD448157B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394577-CD5B-4F80-9BD7-07ADD77D72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9514D0-48D1-4610-B0E7-B3E981C09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DA9B12-83C0-4B0E-8A82-42AFBFCDB38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114 of 160</a:t>
            </a:r>
          </a:p>
        </p:txBody>
      </p:sp>
    </p:spTree>
    <p:extLst>
      <p:ext uri="{BB962C8B-B14F-4D97-AF65-F5344CB8AC3E}">
        <p14:creationId xmlns:p14="http://schemas.microsoft.com/office/powerpoint/2010/main" val="2619832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93D1E-45FA-4A19-87E7-C05F2DF6A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0CDF49-0EAD-4873-8A35-05F79CEFD5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EC8193-7D87-4D47-9CCF-B70C18334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3A69CC-6D6F-43D0-B59C-BCC7C7DFD4D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115 of 160</a:t>
            </a:r>
          </a:p>
        </p:txBody>
      </p:sp>
    </p:spTree>
    <p:extLst>
      <p:ext uri="{BB962C8B-B14F-4D97-AF65-F5344CB8AC3E}">
        <p14:creationId xmlns:p14="http://schemas.microsoft.com/office/powerpoint/2010/main" val="2063163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EE5F4-DFE5-4EC9-8638-45E2E3C06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DA5B6-4B7E-43E5-ABCF-2772B14400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E10E3A-6879-4B73-B22B-3AD0BF1C3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976EC3-0779-4C82-8724-5A58E2BA6F3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116 of 160</a:t>
            </a:r>
          </a:p>
        </p:txBody>
      </p:sp>
    </p:spTree>
    <p:extLst>
      <p:ext uri="{BB962C8B-B14F-4D97-AF65-F5344CB8AC3E}">
        <p14:creationId xmlns:p14="http://schemas.microsoft.com/office/powerpoint/2010/main" val="3287743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E29AB-E676-4D2B-AA58-20C499842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A3C300-C5A7-4C67-A79F-B76DB40679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926A78-0A42-44AF-AB27-8B1365791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0449E6-E50B-4659-A367-1766BB5AAFF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117 of 160</a:t>
            </a:r>
          </a:p>
        </p:txBody>
      </p:sp>
    </p:spTree>
    <p:extLst>
      <p:ext uri="{BB962C8B-B14F-4D97-AF65-F5344CB8AC3E}">
        <p14:creationId xmlns:p14="http://schemas.microsoft.com/office/powerpoint/2010/main" val="2251069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6E7D5-818C-4D61-A0E4-9C3A0016C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52304A-484A-4D7F-BC71-7CC2949B58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509D01-DAAB-4D6C-8241-799077DA024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118 of 160</a:t>
            </a:r>
          </a:p>
        </p:txBody>
      </p:sp>
    </p:spTree>
    <p:extLst>
      <p:ext uri="{BB962C8B-B14F-4D97-AF65-F5344CB8AC3E}">
        <p14:creationId xmlns:p14="http://schemas.microsoft.com/office/powerpoint/2010/main" val="2390076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80515-6CBF-4B9D-B400-723A26AC9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0DF2BE-283A-4C52-84EC-29ED2CE98A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C828D2-BFD9-4947-9146-AF7BEF357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47FBFA-74A3-4DFB-BC02-E0B2092084E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 of 160</a:t>
            </a:r>
          </a:p>
        </p:txBody>
      </p:sp>
    </p:spTree>
    <p:extLst>
      <p:ext uri="{BB962C8B-B14F-4D97-AF65-F5344CB8AC3E}">
        <p14:creationId xmlns:p14="http://schemas.microsoft.com/office/powerpoint/2010/main" val="851448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54E0C-B0A8-4731-B43A-CD6BA5596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D47EC7-EF11-4E7E-8393-EE369F6EFA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3EE9A7-6C79-4A55-81CA-97B48FD5F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B35725-2604-4751-BD96-DC607C67E26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119 of 160</a:t>
            </a:r>
          </a:p>
        </p:txBody>
      </p:sp>
    </p:spTree>
    <p:extLst>
      <p:ext uri="{BB962C8B-B14F-4D97-AF65-F5344CB8AC3E}">
        <p14:creationId xmlns:p14="http://schemas.microsoft.com/office/powerpoint/2010/main" val="2571728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9B15F-F79E-4221-BDFE-67CEFCF2E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C28CB-A881-4358-B49C-4C468C7FB3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1A49EB-2EF4-459A-981D-D7EB2B24B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E4D1B8-B02A-45D6-9D95-11EAEC6B4E1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120 of 160</a:t>
            </a:r>
          </a:p>
        </p:txBody>
      </p:sp>
    </p:spTree>
    <p:extLst>
      <p:ext uri="{BB962C8B-B14F-4D97-AF65-F5344CB8AC3E}">
        <p14:creationId xmlns:p14="http://schemas.microsoft.com/office/powerpoint/2010/main" val="3994584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AE2F0-381A-4C81-A7EA-2B2D8DAD0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2316E5-E5A8-470A-A171-2679BF84EA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CC234C-A161-44A9-9FFB-B82CC4657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E6D0CF-F6FE-4901-AB6E-CD845B86348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121 of 160</a:t>
            </a:r>
          </a:p>
        </p:txBody>
      </p:sp>
    </p:spTree>
    <p:extLst>
      <p:ext uri="{BB962C8B-B14F-4D97-AF65-F5344CB8AC3E}">
        <p14:creationId xmlns:p14="http://schemas.microsoft.com/office/powerpoint/2010/main" val="1183580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B1C9E-A4DC-4515-847A-C0D72D10C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C6600-EF8F-4E61-B77E-902CED7745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006B0A-43F3-49E9-B58F-F44D78FE2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47CD6-B6B3-4406-B7BB-21D4CA7758A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122 of 160</a:t>
            </a:r>
          </a:p>
        </p:txBody>
      </p:sp>
    </p:spTree>
    <p:extLst>
      <p:ext uri="{BB962C8B-B14F-4D97-AF65-F5344CB8AC3E}">
        <p14:creationId xmlns:p14="http://schemas.microsoft.com/office/powerpoint/2010/main" val="2780483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BF053-B64C-4F85-8C81-EBB8A78D1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7E8324-7550-4579-BDFA-4B63EDAC0F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B8C6C0-C1F5-4BF3-9BB6-59A04847E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8A1089-1CED-45EF-8F6D-0210D032DBF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123 of 160</a:t>
            </a:r>
          </a:p>
        </p:txBody>
      </p:sp>
    </p:spTree>
    <p:extLst>
      <p:ext uri="{BB962C8B-B14F-4D97-AF65-F5344CB8AC3E}">
        <p14:creationId xmlns:p14="http://schemas.microsoft.com/office/powerpoint/2010/main" val="279821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3979B-F1A7-4FCD-B30D-98D10EDF1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D27DD7-771A-4298-A8EA-C9ED69758A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BD1572-398B-4570-9DC1-EECAE109CB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89BD7D-79E6-40BF-8DB1-444FEC4643C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124 of 160</a:t>
            </a:r>
          </a:p>
        </p:txBody>
      </p:sp>
    </p:spTree>
    <p:extLst>
      <p:ext uri="{BB962C8B-B14F-4D97-AF65-F5344CB8AC3E}">
        <p14:creationId xmlns:p14="http://schemas.microsoft.com/office/powerpoint/2010/main" val="3491836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5267D-8319-43BC-A553-18FCE9EA1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C3AD3-1024-447F-A067-185331DE9E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F5260B-B29B-43DF-B72E-E45F52651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F72791-510B-4168-BAF5-E3E8DDBA4E5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125 of 160</a:t>
            </a:r>
          </a:p>
        </p:txBody>
      </p:sp>
    </p:spTree>
    <p:extLst>
      <p:ext uri="{BB962C8B-B14F-4D97-AF65-F5344CB8AC3E}">
        <p14:creationId xmlns:p14="http://schemas.microsoft.com/office/powerpoint/2010/main" val="1318214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4A040-5C84-489B-ACCE-F1CAE1C88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C67C0-9630-47A4-806F-0D627088BD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C6BBBE-E91E-4026-81B4-B77C0E365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C1C2FA-DE77-4695-9EA6-7040C0470B8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126 of 160</a:t>
            </a:r>
          </a:p>
        </p:txBody>
      </p:sp>
    </p:spTree>
    <p:extLst>
      <p:ext uri="{BB962C8B-B14F-4D97-AF65-F5344CB8AC3E}">
        <p14:creationId xmlns:p14="http://schemas.microsoft.com/office/powerpoint/2010/main" val="2113314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35E3-24E3-46B1-A4B2-A314DBE85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C40CF2-7DD0-4A7A-AC3E-4C594585B2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6F946-F83C-4C68-9B55-658832ED1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B0D778-B9FB-46DD-A16B-385297BADC0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127 of 160</a:t>
            </a:r>
          </a:p>
        </p:txBody>
      </p:sp>
    </p:spTree>
    <p:extLst>
      <p:ext uri="{BB962C8B-B14F-4D97-AF65-F5344CB8AC3E}">
        <p14:creationId xmlns:p14="http://schemas.microsoft.com/office/powerpoint/2010/main" val="3490987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D8DCB-B611-4731-8245-2970B1E78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CF81E-7FEA-4FA3-AB61-9061CB0C45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563D65-41DC-42E7-9449-6AABA37C9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93BEBF-1515-41F7-9CF9-C9C199A08DF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128 of 160</a:t>
            </a:r>
          </a:p>
        </p:txBody>
      </p:sp>
    </p:spTree>
    <p:extLst>
      <p:ext uri="{BB962C8B-B14F-4D97-AF65-F5344CB8AC3E}">
        <p14:creationId xmlns:p14="http://schemas.microsoft.com/office/powerpoint/2010/main" val="3980919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0EF98-590A-4882-93BD-58CAAD99B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F3272D-6EFE-4878-9F66-E0D5453E54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D918CD-32FA-43A2-A94A-0729736FA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194BBA-68D4-4DE0-8271-4C271CF7268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 of 160</a:t>
            </a:r>
          </a:p>
        </p:txBody>
      </p:sp>
    </p:spTree>
    <p:extLst>
      <p:ext uri="{BB962C8B-B14F-4D97-AF65-F5344CB8AC3E}">
        <p14:creationId xmlns:p14="http://schemas.microsoft.com/office/powerpoint/2010/main" val="2692525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22955-62EB-4A18-B46E-BBB5F4A14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C563A-2E81-4E2F-A1FE-9211F24EAC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0ED06D-31A3-4A44-8FDF-E4B21D98E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B07F1B-E40B-45EE-B165-456D7E38803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129 of 160</a:t>
            </a:r>
          </a:p>
        </p:txBody>
      </p:sp>
    </p:spTree>
    <p:extLst>
      <p:ext uri="{BB962C8B-B14F-4D97-AF65-F5344CB8AC3E}">
        <p14:creationId xmlns:p14="http://schemas.microsoft.com/office/powerpoint/2010/main" val="2316038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F1979-E1D7-4C83-8F90-C82892D2B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14924A-3B25-4932-8884-513B23A93D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F6438D-A923-4892-8211-58DB349D7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0031C2-D6C4-465B-B5CC-EFEA5C41256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130 of 160</a:t>
            </a:r>
          </a:p>
        </p:txBody>
      </p:sp>
    </p:spTree>
    <p:extLst>
      <p:ext uri="{BB962C8B-B14F-4D97-AF65-F5344CB8AC3E}">
        <p14:creationId xmlns:p14="http://schemas.microsoft.com/office/powerpoint/2010/main" val="1287807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4B09E-09C3-406B-A045-A1FE21510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E485DD-108F-4BBD-B2F7-E1E79ADD4C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EDAF0C-7B71-4627-872D-6E3698380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F36819-F33B-46A2-833F-A0D31823CBE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131 of 160</a:t>
            </a:r>
          </a:p>
        </p:txBody>
      </p:sp>
    </p:spTree>
    <p:extLst>
      <p:ext uri="{BB962C8B-B14F-4D97-AF65-F5344CB8AC3E}">
        <p14:creationId xmlns:p14="http://schemas.microsoft.com/office/powerpoint/2010/main" val="1147910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0572B-5CF0-46A7-90A7-1FFD2DB97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52D4BA-D8CD-4055-B7F3-2C4757F9D9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9332DF-CEEB-47D2-94B0-809F58874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AB828D-1548-48A2-8437-544DE43ACCF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132 of 160</a:t>
            </a:r>
          </a:p>
        </p:txBody>
      </p:sp>
    </p:spTree>
    <p:extLst>
      <p:ext uri="{BB962C8B-B14F-4D97-AF65-F5344CB8AC3E}">
        <p14:creationId xmlns:p14="http://schemas.microsoft.com/office/powerpoint/2010/main" val="3728102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88825-63F8-42C8-A664-61BC6A8B7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5B58D1-D18B-4D43-A9F7-621A108395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7228F6-AEA4-498C-9B5F-6EE5FD24B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123" y="0"/>
            <a:ext cx="443775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0F276B-BC77-4B74-B76B-A4602F0509E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133 of 160</a:t>
            </a:r>
          </a:p>
        </p:txBody>
      </p:sp>
    </p:spTree>
    <p:extLst>
      <p:ext uri="{BB962C8B-B14F-4D97-AF65-F5344CB8AC3E}">
        <p14:creationId xmlns:p14="http://schemas.microsoft.com/office/powerpoint/2010/main" val="1981471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54B19-539A-4109-B71F-A17497710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171C4D-5C85-4895-BA9F-B523C0CED2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A46706-72B5-49BF-ADE9-C73FB42E37C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134 of 160</a:t>
            </a:r>
          </a:p>
        </p:txBody>
      </p:sp>
    </p:spTree>
    <p:extLst>
      <p:ext uri="{BB962C8B-B14F-4D97-AF65-F5344CB8AC3E}">
        <p14:creationId xmlns:p14="http://schemas.microsoft.com/office/powerpoint/2010/main" val="2712908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ABE5B-7C72-428A-BBA1-2E19168B2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655BE3-7DDC-432E-B765-12AEBF76AA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590FA1-B7A3-41E9-9AB5-7FBBA31FE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A162F3-50A9-4796-A634-1B2FF282E1E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135 of 160</a:t>
            </a:r>
          </a:p>
        </p:txBody>
      </p:sp>
    </p:spTree>
    <p:extLst>
      <p:ext uri="{BB962C8B-B14F-4D97-AF65-F5344CB8AC3E}">
        <p14:creationId xmlns:p14="http://schemas.microsoft.com/office/powerpoint/2010/main" val="2942956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97CA9-CA0B-429F-B642-40326E597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3D3B78-E286-41DB-A33A-C439CF6301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605D62-0809-4207-9CDF-150477C0D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7B28B0-FBBB-4163-89FA-44C16DDF054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136 of 160</a:t>
            </a:r>
          </a:p>
        </p:txBody>
      </p:sp>
    </p:spTree>
    <p:extLst>
      <p:ext uri="{BB962C8B-B14F-4D97-AF65-F5344CB8AC3E}">
        <p14:creationId xmlns:p14="http://schemas.microsoft.com/office/powerpoint/2010/main" val="1941832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D5131-940A-452B-9F05-B4A476B64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13B6C-7357-4789-BCC3-6A96F630B4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C3EDAF-1C70-422D-A921-8F74A22DD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AD8C91-32A6-4CF6-B8B1-16BE06B58E0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137 of 160</a:t>
            </a:r>
          </a:p>
        </p:txBody>
      </p:sp>
    </p:spTree>
    <p:extLst>
      <p:ext uri="{BB962C8B-B14F-4D97-AF65-F5344CB8AC3E}">
        <p14:creationId xmlns:p14="http://schemas.microsoft.com/office/powerpoint/2010/main" val="1308057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3B993-8511-4EEC-B032-E6D14D64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38543-2ACC-4297-97E3-FA4737AA2F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537CE8-35A1-4CA1-9A77-4BB9A1C94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97C7EC-D8A1-4481-9F83-6725C4BF77A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138 of 160</a:t>
            </a:r>
          </a:p>
        </p:txBody>
      </p:sp>
    </p:spTree>
    <p:extLst>
      <p:ext uri="{BB962C8B-B14F-4D97-AF65-F5344CB8AC3E}">
        <p14:creationId xmlns:p14="http://schemas.microsoft.com/office/powerpoint/2010/main" val="1523776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EA045-AEBB-49EC-B359-09CC08621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B0A9E2-3CC0-4F9D-8E05-0240857D9F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CDB6D8-A07D-4DB6-94A6-6D9C29228E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2BA048-E8B0-44E4-9455-C8E54F9A088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 of 160</a:t>
            </a:r>
          </a:p>
        </p:txBody>
      </p:sp>
    </p:spTree>
    <p:extLst>
      <p:ext uri="{BB962C8B-B14F-4D97-AF65-F5344CB8AC3E}">
        <p14:creationId xmlns:p14="http://schemas.microsoft.com/office/powerpoint/2010/main" val="1243057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2FF5E-912F-476D-A2D5-ECA39B517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E2801C-A7B7-44A2-9F9F-E90B39E6A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463645-0974-4349-B71F-B7C6D79090F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139 of 160</a:t>
            </a:r>
          </a:p>
        </p:txBody>
      </p:sp>
    </p:spTree>
    <p:extLst>
      <p:ext uri="{BB962C8B-B14F-4D97-AF65-F5344CB8AC3E}">
        <p14:creationId xmlns:p14="http://schemas.microsoft.com/office/powerpoint/2010/main" val="4038214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E73D8-194E-4926-88CD-361BAE680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7806C8-9777-4EFF-9149-E6D54ACCB6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6D8104-F99D-4411-A167-722C9BB652E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140 of 160</a:t>
            </a:r>
          </a:p>
        </p:txBody>
      </p:sp>
    </p:spTree>
    <p:extLst>
      <p:ext uri="{BB962C8B-B14F-4D97-AF65-F5344CB8AC3E}">
        <p14:creationId xmlns:p14="http://schemas.microsoft.com/office/powerpoint/2010/main" val="299293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98950-F18F-4465-AA98-EBCE834A6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9ABCB0-4ECA-456C-864E-9E0F520702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72740E-966A-4802-A9F3-79AADC347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103A71-F38F-40C6-89AC-CE179647034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141 of 160</a:t>
            </a:r>
          </a:p>
        </p:txBody>
      </p:sp>
    </p:spTree>
    <p:extLst>
      <p:ext uri="{BB962C8B-B14F-4D97-AF65-F5344CB8AC3E}">
        <p14:creationId xmlns:p14="http://schemas.microsoft.com/office/powerpoint/2010/main" val="3418130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A2009-866B-4A3D-A184-63D173AD5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B87DC-34AB-4A3C-A5C5-F15AA3D0A9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32EF9D-E097-4B98-9B5B-57CD2A9AC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309126-EF1B-4C65-AC71-37A429DE9BD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142 of 160</a:t>
            </a:r>
          </a:p>
        </p:txBody>
      </p:sp>
    </p:spTree>
    <p:extLst>
      <p:ext uri="{BB962C8B-B14F-4D97-AF65-F5344CB8AC3E}">
        <p14:creationId xmlns:p14="http://schemas.microsoft.com/office/powerpoint/2010/main" val="2132091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19986-CCEE-48A0-91D8-EF6072FD3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BCCEB-F40B-439D-B357-98652BE90D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D66C5A-6C52-4E11-9F44-2099795BD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970" y="0"/>
            <a:ext cx="544605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92BCFC-7494-4E82-8142-A3C432DD231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143 of 160</a:t>
            </a:r>
          </a:p>
        </p:txBody>
      </p:sp>
    </p:spTree>
    <p:extLst>
      <p:ext uri="{BB962C8B-B14F-4D97-AF65-F5344CB8AC3E}">
        <p14:creationId xmlns:p14="http://schemas.microsoft.com/office/powerpoint/2010/main" val="648547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44FB4-2D3C-4090-A273-E2EF037E4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51AAB-9600-44BA-8CEF-97E4D028F4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17D7A3-1DBF-4290-B796-E2367B608A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81" y="0"/>
            <a:ext cx="502583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87B342-3BE8-4AC9-A7C8-97D92854DB9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144 of 160</a:t>
            </a:r>
          </a:p>
        </p:txBody>
      </p:sp>
    </p:spTree>
    <p:extLst>
      <p:ext uri="{BB962C8B-B14F-4D97-AF65-F5344CB8AC3E}">
        <p14:creationId xmlns:p14="http://schemas.microsoft.com/office/powerpoint/2010/main" val="960459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85BF6-6AAC-451D-BFED-39F78B6E0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CCB4DA-2032-4FC4-9B93-E7F3FCD183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97E37F-0977-43F1-8C9D-A94E3DE7D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2D27D9-0DB3-43E4-99EA-510401E6090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145 of 160</a:t>
            </a:r>
          </a:p>
        </p:txBody>
      </p:sp>
    </p:spTree>
    <p:extLst>
      <p:ext uri="{BB962C8B-B14F-4D97-AF65-F5344CB8AC3E}">
        <p14:creationId xmlns:p14="http://schemas.microsoft.com/office/powerpoint/2010/main" val="3964801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ADD82-26A2-44B4-B7D1-400E3BB6B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2D9F2-2ADA-4AEA-AED1-4C380B9424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E60D98-ACBD-47FF-922B-C93EA7E2465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146 of 160</a:t>
            </a:r>
          </a:p>
        </p:txBody>
      </p:sp>
    </p:spTree>
    <p:extLst>
      <p:ext uri="{BB962C8B-B14F-4D97-AF65-F5344CB8AC3E}">
        <p14:creationId xmlns:p14="http://schemas.microsoft.com/office/powerpoint/2010/main" val="3010259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DBEB6-2099-4703-A7CD-752934EFC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BC676-26AC-4C91-9826-FFA34A50A6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B4BA7B-1C9E-4A4C-9CD7-37AC4C2FF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E1C9A5-C47D-4B2E-91EC-869F6693453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147 of 160</a:t>
            </a:r>
          </a:p>
        </p:txBody>
      </p:sp>
    </p:spTree>
    <p:extLst>
      <p:ext uri="{BB962C8B-B14F-4D97-AF65-F5344CB8AC3E}">
        <p14:creationId xmlns:p14="http://schemas.microsoft.com/office/powerpoint/2010/main" val="4225663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5B619-647F-477F-B286-3E38CA946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53CA6-7305-475C-B2BC-11BE93D6A6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9D77E8-E152-4CB8-BCA4-67672D4C2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17E59B-8694-479E-804E-2049BC6BA9F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148 of 160</a:t>
            </a:r>
          </a:p>
        </p:txBody>
      </p:sp>
    </p:spTree>
    <p:extLst>
      <p:ext uri="{BB962C8B-B14F-4D97-AF65-F5344CB8AC3E}">
        <p14:creationId xmlns:p14="http://schemas.microsoft.com/office/powerpoint/2010/main" val="1513144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E0B32-2CF3-4B28-BA7E-3C3B88242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E0417-5F51-468F-B704-908D64AEE5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14DA39-9BE4-469E-A2E0-FF16AF398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C9AF3B-D541-4ED6-9FA7-DCB1BE17433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 of 160</a:t>
            </a:r>
          </a:p>
        </p:txBody>
      </p:sp>
    </p:spTree>
    <p:extLst>
      <p:ext uri="{BB962C8B-B14F-4D97-AF65-F5344CB8AC3E}">
        <p14:creationId xmlns:p14="http://schemas.microsoft.com/office/powerpoint/2010/main" val="3806940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D2C05-2AF7-495B-B55E-487642B31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BAF437-848D-4FD4-B3CF-92DE479895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1CA794-8917-41A5-949B-1F25A5C58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F7D7F3-2F9F-449A-864F-19E2F2E634B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149 of 160</a:t>
            </a:r>
          </a:p>
        </p:txBody>
      </p:sp>
    </p:spTree>
    <p:extLst>
      <p:ext uri="{BB962C8B-B14F-4D97-AF65-F5344CB8AC3E}">
        <p14:creationId xmlns:p14="http://schemas.microsoft.com/office/powerpoint/2010/main" val="1075915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3C401-68AC-418C-81B1-7D1C36BB5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4491A-3513-4896-ADCC-88126F0DC4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9B3225-DFD8-4B4F-A5A7-079901861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AAAF2E-38D8-4AFB-9CFA-7FF0CBEF7DD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150 of 160</a:t>
            </a:r>
          </a:p>
        </p:txBody>
      </p:sp>
    </p:spTree>
    <p:extLst>
      <p:ext uri="{BB962C8B-B14F-4D97-AF65-F5344CB8AC3E}">
        <p14:creationId xmlns:p14="http://schemas.microsoft.com/office/powerpoint/2010/main" val="1804793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73403-99BF-4E88-BCF0-6491EDFA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CAB1FB-85CB-497D-84C0-B0F72FE030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6BC5F1-4B6E-4604-9C31-4170C035C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E92B37-823C-4EF3-9867-F6B76B8AC13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151 of 160</a:t>
            </a:r>
          </a:p>
        </p:txBody>
      </p:sp>
    </p:spTree>
    <p:extLst>
      <p:ext uri="{BB962C8B-B14F-4D97-AF65-F5344CB8AC3E}">
        <p14:creationId xmlns:p14="http://schemas.microsoft.com/office/powerpoint/2010/main" val="2593461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DF269-D65A-4C1F-BF2B-8F4F03538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45F78-A0CE-480A-AE33-E429A41A68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8F5378-EB14-463A-AC87-0EF77E137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03CE83-AB27-4226-8CD5-B0F83C7FE12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152 of 160</a:t>
            </a:r>
          </a:p>
        </p:txBody>
      </p:sp>
    </p:spTree>
    <p:extLst>
      <p:ext uri="{BB962C8B-B14F-4D97-AF65-F5344CB8AC3E}">
        <p14:creationId xmlns:p14="http://schemas.microsoft.com/office/powerpoint/2010/main" val="823924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877F4-0A5E-47BF-A81F-51E33C9DD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57989-4366-4069-861A-9CBE0FD5DF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5C5DB5-0BC0-4CD0-A122-31D32BFADC3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153 of 160</a:t>
            </a:r>
          </a:p>
        </p:txBody>
      </p:sp>
    </p:spTree>
    <p:extLst>
      <p:ext uri="{BB962C8B-B14F-4D97-AF65-F5344CB8AC3E}">
        <p14:creationId xmlns:p14="http://schemas.microsoft.com/office/powerpoint/2010/main" val="3509023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6D67B-0930-4164-B0AF-983234E5B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DB0C4-6575-4707-BF02-1C716CA3B7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4071DD-B9C4-477A-833F-A56C0D54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2A6B8A-EC83-47E2-8257-CF4BCCCD30C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154 of 160</a:t>
            </a:r>
          </a:p>
        </p:txBody>
      </p:sp>
    </p:spTree>
    <p:extLst>
      <p:ext uri="{BB962C8B-B14F-4D97-AF65-F5344CB8AC3E}">
        <p14:creationId xmlns:p14="http://schemas.microsoft.com/office/powerpoint/2010/main" val="669486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2E28F-5535-45BB-A333-7FC858FBD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F9737-B6F3-451A-AD61-3F313A830A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3184FE-6896-49D7-8362-E80C43F4A00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155 of 160</a:t>
            </a:r>
          </a:p>
        </p:txBody>
      </p:sp>
    </p:spTree>
    <p:extLst>
      <p:ext uri="{BB962C8B-B14F-4D97-AF65-F5344CB8AC3E}">
        <p14:creationId xmlns:p14="http://schemas.microsoft.com/office/powerpoint/2010/main" val="2621222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FD93E-B89A-436A-BCF4-193657445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451145-3D09-4590-848A-401883CD0B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E9F7C3-1ABF-41B0-BCCC-CD32A154F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4D34BD-95C2-47A7-AE48-4A44D302AB0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156 of 160</a:t>
            </a:r>
          </a:p>
        </p:txBody>
      </p:sp>
    </p:spTree>
    <p:extLst>
      <p:ext uri="{BB962C8B-B14F-4D97-AF65-F5344CB8AC3E}">
        <p14:creationId xmlns:p14="http://schemas.microsoft.com/office/powerpoint/2010/main" val="1763525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E317C-35BC-4F8A-9BE1-79CFF1300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8A0C9-1BE1-4731-B04C-A8A71F0962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1007F6-8BDA-43C9-BCAD-EAE758885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6FE501-89A6-4F22-B97A-948EE9E642F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157 of 160</a:t>
            </a:r>
          </a:p>
        </p:txBody>
      </p:sp>
    </p:spTree>
    <p:extLst>
      <p:ext uri="{BB962C8B-B14F-4D97-AF65-F5344CB8AC3E}">
        <p14:creationId xmlns:p14="http://schemas.microsoft.com/office/powerpoint/2010/main" val="1312602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4BB21-9688-4872-8ABB-C4BB67D6A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CAF1A4-C154-470E-9BCE-6636DF8869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21302A-9F84-41D4-86F2-327E27219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376FEF-86FB-4555-9E10-03007F63C54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158 of 160</a:t>
            </a:r>
          </a:p>
        </p:txBody>
      </p:sp>
    </p:spTree>
    <p:extLst>
      <p:ext uri="{BB962C8B-B14F-4D97-AF65-F5344CB8AC3E}">
        <p14:creationId xmlns:p14="http://schemas.microsoft.com/office/powerpoint/2010/main" val="193983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530CB-5CFB-4EFB-B2C3-3E7DC8A95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4F2BBA-E417-4992-9808-C81B7F5835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AB5A6A-BACD-42D7-BC07-8160AE216E4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 of 160</a:t>
            </a:r>
          </a:p>
        </p:txBody>
      </p:sp>
    </p:spTree>
    <p:extLst>
      <p:ext uri="{BB962C8B-B14F-4D97-AF65-F5344CB8AC3E}">
        <p14:creationId xmlns:p14="http://schemas.microsoft.com/office/powerpoint/2010/main" val="4193738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09E72-367D-40F0-82C1-E04264A48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3A8200-D0F7-474C-8CDB-4C2D0A7B27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1F0AFB-823C-4757-BD06-9DCB0AFD7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EEC0DB-4A15-4DEA-96E3-BCF0FA1231B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159 of 160</a:t>
            </a:r>
          </a:p>
        </p:txBody>
      </p:sp>
    </p:spTree>
    <p:extLst>
      <p:ext uri="{BB962C8B-B14F-4D97-AF65-F5344CB8AC3E}">
        <p14:creationId xmlns:p14="http://schemas.microsoft.com/office/powerpoint/2010/main" val="2185942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F5DA5-1110-4083-8CEE-28D2EDC5C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327F5-9E78-45FF-B2EF-E706DB2CD3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ECDDCF-8C75-4032-92A3-C0B8995CA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7B5BCC-7DD5-4E0E-97C2-C1F5B7691CD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160 of 160</a:t>
            </a:r>
          </a:p>
        </p:txBody>
      </p:sp>
    </p:spTree>
    <p:extLst>
      <p:ext uri="{BB962C8B-B14F-4D97-AF65-F5344CB8AC3E}">
        <p14:creationId xmlns:p14="http://schemas.microsoft.com/office/powerpoint/2010/main" val="3549772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5D4A3-BEF0-40DC-A02F-2635D8A66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35DBE8-2036-44DD-A23D-733B679F57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03E8EF-531E-4276-A666-53C0D5CDD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83D880-5728-47D8-81BA-C9DCF8E0FE2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16 of 160</a:t>
            </a:r>
          </a:p>
        </p:txBody>
      </p:sp>
    </p:spTree>
    <p:extLst>
      <p:ext uri="{BB962C8B-B14F-4D97-AF65-F5344CB8AC3E}">
        <p14:creationId xmlns:p14="http://schemas.microsoft.com/office/powerpoint/2010/main" val="1380749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783F6-9985-4DA3-9F97-3797D43BA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A4BFF3-F90C-4C4B-86BD-0B25D1084C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1C6A4A-D293-4475-8CBB-A62F95292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B4609E-4AF3-4A34-8270-EE1F96F41D1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17 of 160</a:t>
            </a:r>
          </a:p>
        </p:txBody>
      </p:sp>
    </p:spTree>
    <p:extLst>
      <p:ext uri="{BB962C8B-B14F-4D97-AF65-F5344CB8AC3E}">
        <p14:creationId xmlns:p14="http://schemas.microsoft.com/office/powerpoint/2010/main" val="2883297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6463A-C99D-40F3-9BB0-0C0BA0B7A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B91B63-0E36-45DB-B433-31AC544F53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A5F4A9-17E9-432A-97BF-DCEBC753D54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18 of 160</a:t>
            </a:r>
          </a:p>
        </p:txBody>
      </p:sp>
    </p:spTree>
    <p:extLst>
      <p:ext uri="{BB962C8B-B14F-4D97-AF65-F5344CB8AC3E}">
        <p14:creationId xmlns:p14="http://schemas.microsoft.com/office/powerpoint/2010/main" val="3769956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616CC-764A-4061-A1B8-C5441347F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BDDDE-C5F6-4384-9C68-7C395FA42D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55F773-B138-4823-A1CF-900125D77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106958-290E-471D-B2FA-AD78C836677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 of 160</a:t>
            </a:r>
          </a:p>
        </p:txBody>
      </p:sp>
    </p:spTree>
    <p:extLst>
      <p:ext uri="{BB962C8B-B14F-4D97-AF65-F5344CB8AC3E}">
        <p14:creationId xmlns:p14="http://schemas.microsoft.com/office/powerpoint/2010/main" val="3115915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A522B-2A2E-49B0-9A40-46651AC68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E5DD0-57F6-4336-8B9D-3DBE5412B2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26DDA8-6A75-41BF-94E5-F89A8F3A5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BCD6D7-BA8F-43D1-9FA7-E5238F14C72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19 of 160</a:t>
            </a:r>
          </a:p>
        </p:txBody>
      </p:sp>
    </p:spTree>
    <p:extLst>
      <p:ext uri="{BB962C8B-B14F-4D97-AF65-F5344CB8AC3E}">
        <p14:creationId xmlns:p14="http://schemas.microsoft.com/office/powerpoint/2010/main" val="4251554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873CC-8736-4E60-B1E9-2B06D0A4A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780B93-AE88-4325-AE9D-6E5E852BA7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947ED4-F2A7-4F8A-B42E-B04515FB9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867E80-2216-45A5-BA30-3344A770C1C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20 of 160</a:t>
            </a:r>
          </a:p>
        </p:txBody>
      </p:sp>
    </p:spTree>
    <p:extLst>
      <p:ext uri="{BB962C8B-B14F-4D97-AF65-F5344CB8AC3E}">
        <p14:creationId xmlns:p14="http://schemas.microsoft.com/office/powerpoint/2010/main" val="3927455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B2416-6823-47D9-8659-C2590C6B2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46AE8-C211-4BAE-AFFE-903D809E14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8B5E13-E082-400F-AD5F-C0B1E1B58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CBA8E-2AC2-4226-BF5A-2BCF2FBB054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21 of 160</a:t>
            </a:r>
          </a:p>
        </p:txBody>
      </p:sp>
    </p:spTree>
    <p:extLst>
      <p:ext uri="{BB962C8B-B14F-4D97-AF65-F5344CB8AC3E}">
        <p14:creationId xmlns:p14="http://schemas.microsoft.com/office/powerpoint/2010/main" val="3932039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0C428-AEB6-49DF-8F09-8E0AB6E85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B8EB2-BC99-42A6-9EC6-A1D98A8F2D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AE1487-3034-4892-B26D-47C46C00BC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26804F-5105-4EA9-929A-87C9E6D18F4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22 of 160</a:t>
            </a:r>
          </a:p>
        </p:txBody>
      </p:sp>
    </p:spTree>
    <p:extLst>
      <p:ext uri="{BB962C8B-B14F-4D97-AF65-F5344CB8AC3E}">
        <p14:creationId xmlns:p14="http://schemas.microsoft.com/office/powerpoint/2010/main" val="3687977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FD606-D771-4668-BCE2-A56024003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322AD4-2E05-4E09-98E4-11B76B5492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0E9952-9EA2-4B26-95BD-3FAD9504F0D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23 of 160</a:t>
            </a:r>
          </a:p>
        </p:txBody>
      </p:sp>
    </p:spTree>
    <p:extLst>
      <p:ext uri="{BB962C8B-B14F-4D97-AF65-F5344CB8AC3E}">
        <p14:creationId xmlns:p14="http://schemas.microsoft.com/office/powerpoint/2010/main" val="128386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8CF07-3371-4ACC-99D1-52388AA69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79BA84-B7F6-4EB1-AEE7-6E1B4BBE33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1DC00F-3E1C-42FC-B8A1-51DCFEF62A0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24 of 160</a:t>
            </a:r>
          </a:p>
        </p:txBody>
      </p:sp>
    </p:spTree>
    <p:extLst>
      <p:ext uri="{BB962C8B-B14F-4D97-AF65-F5344CB8AC3E}">
        <p14:creationId xmlns:p14="http://schemas.microsoft.com/office/powerpoint/2010/main" val="3263168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070F5-C668-416D-8186-C0741E406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03F18-AB30-488F-9B3C-1E95062C57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6BD36A-D44A-404F-9684-03DA043B1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EF21EB-FCCB-423E-B043-F0D97A6A84F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25 of 160</a:t>
            </a:r>
          </a:p>
        </p:txBody>
      </p:sp>
    </p:spTree>
    <p:extLst>
      <p:ext uri="{BB962C8B-B14F-4D97-AF65-F5344CB8AC3E}">
        <p14:creationId xmlns:p14="http://schemas.microsoft.com/office/powerpoint/2010/main" val="3822846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D711B-053E-4651-84AF-9A35EB501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7E17E7-620D-4561-A5D7-06D8319DD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DAFB48-EA83-4212-9A90-BB6BACAC1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13FA7B-A6B5-4083-BBFE-58F7D282D7E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26 of 160</a:t>
            </a:r>
          </a:p>
        </p:txBody>
      </p:sp>
    </p:spTree>
    <p:extLst>
      <p:ext uri="{BB962C8B-B14F-4D97-AF65-F5344CB8AC3E}">
        <p14:creationId xmlns:p14="http://schemas.microsoft.com/office/powerpoint/2010/main" val="1954480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52AEA-6141-48C0-B097-99703C1BF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DB0B9-A576-4EC5-A332-4C19BCEF44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C359BF-FDA8-4482-A22B-8B4C868C997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27 of 160</a:t>
            </a:r>
          </a:p>
        </p:txBody>
      </p:sp>
    </p:spTree>
    <p:extLst>
      <p:ext uri="{BB962C8B-B14F-4D97-AF65-F5344CB8AC3E}">
        <p14:creationId xmlns:p14="http://schemas.microsoft.com/office/powerpoint/2010/main" val="3114151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F6189-BBA9-4A7A-9343-B6BDD2181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3DAB55-03CE-4DAF-AB8A-2B2EEFF173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7D42EC-C21B-4EA1-ACEC-66B764A86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E82B80-CDF6-4ACC-A4C6-3A2139AD671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28 of 160</a:t>
            </a:r>
          </a:p>
        </p:txBody>
      </p:sp>
    </p:spTree>
    <p:extLst>
      <p:ext uri="{BB962C8B-B14F-4D97-AF65-F5344CB8AC3E}">
        <p14:creationId xmlns:p14="http://schemas.microsoft.com/office/powerpoint/2010/main" val="2384824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E38E5-5A73-4417-843E-8F0B0FD3D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A0347E-622B-40B6-BF78-92E270CD9C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1CAF81-0D39-484D-BCE9-04146AF88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52A1C7-2A98-490E-B34C-04890EA3F08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 of 160</a:t>
            </a:r>
          </a:p>
        </p:txBody>
      </p:sp>
    </p:spTree>
    <p:extLst>
      <p:ext uri="{BB962C8B-B14F-4D97-AF65-F5344CB8AC3E}">
        <p14:creationId xmlns:p14="http://schemas.microsoft.com/office/powerpoint/2010/main" val="3324797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9706A-52FB-453D-ACE5-263E59811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A1ED9-54D0-40C0-B299-B5AC6137DB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A71B48-953F-4C3B-826F-92AB4E0E2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22986A-055D-4DE0-829C-1307E68837B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29 of 160</a:t>
            </a:r>
          </a:p>
        </p:txBody>
      </p:sp>
    </p:spTree>
    <p:extLst>
      <p:ext uri="{BB962C8B-B14F-4D97-AF65-F5344CB8AC3E}">
        <p14:creationId xmlns:p14="http://schemas.microsoft.com/office/powerpoint/2010/main" val="336991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6390A-4433-419F-8481-9FD679E67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F06F1A-93FD-43F1-B463-80396ED5F4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F36A57-A374-4286-B540-0757428C2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627DE7-A50D-417A-8046-3B7E913C020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30 of 160</a:t>
            </a:r>
          </a:p>
        </p:txBody>
      </p:sp>
    </p:spTree>
    <p:extLst>
      <p:ext uri="{BB962C8B-B14F-4D97-AF65-F5344CB8AC3E}">
        <p14:creationId xmlns:p14="http://schemas.microsoft.com/office/powerpoint/2010/main" val="3817536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AA375-6FD2-41D2-A503-66FE2E3A5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1DDEBA-28EE-415E-9B9B-0054B2B333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A99702-0CEC-4E55-BFF4-560E32678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A9105D-C31B-4CF7-93D1-2666CBFE734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31 of 160</a:t>
            </a:r>
          </a:p>
        </p:txBody>
      </p:sp>
    </p:spTree>
    <p:extLst>
      <p:ext uri="{BB962C8B-B14F-4D97-AF65-F5344CB8AC3E}">
        <p14:creationId xmlns:p14="http://schemas.microsoft.com/office/powerpoint/2010/main" val="2564767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BA5F7-BF37-4505-AB97-F5527E275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6C2E76-FB4C-4FBE-BBE7-4060338621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F29EAF-3661-4FAD-BEF3-73522FFA5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8B6D7E-961D-4F38-949F-3D1CA0A48D9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32 of 160</a:t>
            </a:r>
          </a:p>
        </p:txBody>
      </p:sp>
    </p:spTree>
    <p:extLst>
      <p:ext uri="{BB962C8B-B14F-4D97-AF65-F5344CB8AC3E}">
        <p14:creationId xmlns:p14="http://schemas.microsoft.com/office/powerpoint/2010/main" val="2932714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47DFB-4DD2-4A22-970A-C3D409287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8D1060-768F-466F-8EDD-E186757C51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D4A155-517C-45F2-9503-3D1B81B3F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92DDC7-DE57-45D2-A6A4-A7F44B8BCC5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33 of 160</a:t>
            </a:r>
          </a:p>
        </p:txBody>
      </p:sp>
    </p:spTree>
    <p:extLst>
      <p:ext uri="{BB962C8B-B14F-4D97-AF65-F5344CB8AC3E}">
        <p14:creationId xmlns:p14="http://schemas.microsoft.com/office/powerpoint/2010/main" val="2468773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ADC8A-DB55-4888-A206-00A90D180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03ED2E-20C3-4550-AF5D-B0C3BDE1CA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8A85A5-55FD-45EB-8A68-7BEA0B56A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78105A-161C-438C-A2FD-ECC61105593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34 of 160</a:t>
            </a:r>
          </a:p>
        </p:txBody>
      </p:sp>
    </p:spTree>
    <p:extLst>
      <p:ext uri="{BB962C8B-B14F-4D97-AF65-F5344CB8AC3E}">
        <p14:creationId xmlns:p14="http://schemas.microsoft.com/office/powerpoint/2010/main" val="2814917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F5E80-238A-487F-AE73-2EB04ABBD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B0EAD-A180-4F71-97E1-3F3DA7CB6E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B631A9-A78A-4DE5-8FAF-98DB34B7460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35 of 160</a:t>
            </a:r>
          </a:p>
        </p:txBody>
      </p:sp>
    </p:spTree>
    <p:extLst>
      <p:ext uri="{BB962C8B-B14F-4D97-AF65-F5344CB8AC3E}">
        <p14:creationId xmlns:p14="http://schemas.microsoft.com/office/powerpoint/2010/main" val="3789337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4E2F3-0EB8-426D-9073-63A28E7A5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654FA5-7A81-477C-99ED-22189042D9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66B8FE-EB64-4ED3-B0E7-166692FD3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EE99F8-D32F-4C4E-958F-38C615BF844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36 of 160</a:t>
            </a:r>
          </a:p>
        </p:txBody>
      </p:sp>
    </p:spTree>
    <p:extLst>
      <p:ext uri="{BB962C8B-B14F-4D97-AF65-F5344CB8AC3E}">
        <p14:creationId xmlns:p14="http://schemas.microsoft.com/office/powerpoint/2010/main" val="2313209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915C1-654D-4B6F-9562-5B0385386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B49121-7AC2-4C69-9DE8-911A09B470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3A927-21A6-4E7E-9758-317E292D6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042818-9910-4D70-B4DE-26D83732E47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37 of 160</a:t>
            </a:r>
          </a:p>
        </p:txBody>
      </p:sp>
    </p:spTree>
    <p:extLst>
      <p:ext uri="{BB962C8B-B14F-4D97-AF65-F5344CB8AC3E}">
        <p14:creationId xmlns:p14="http://schemas.microsoft.com/office/powerpoint/2010/main" val="3755677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3895D-B47C-46E4-9AD8-524466637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E63539-888B-4415-9BBC-7EEA47D65F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99EFA0-2268-400F-836C-69201AD30F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955402-3609-4860-A7F8-71927A4DD14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38 of 160</a:t>
            </a:r>
          </a:p>
        </p:txBody>
      </p:sp>
    </p:spTree>
    <p:extLst>
      <p:ext uri="{BB962C8B-B14F-4D97-AF65-F5344CB8AC3E}">
        <p14:creationId xmlns:p14="http://schemas.microsoft.com/office/powerpoint/2010/main" val="3419707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BAB22-8CBC-461B-92D5-B2CF2EEAA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C098CC-0160-4339-A0F2-0249205149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FF25C7-3923-47E4-AAEF-81902DE65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D4FDFD-A47F-4DF5-A14B-A18C09E0580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 of 160</a:t>
            </a:r>
          </a:p>
        </p:txBody>
      </p:sp>
    </p:spTree>
    <p:extLst>
      <p:ext uri="{BB962C8B-B14F-4D97-AF65-F5344CB8AC3E}">
        <p14:creationId xmlns:p14="http://schemas.microsoft.com/office/powerpoint/2010/main" val="2691753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66E23-2DEC-4BC4-8498-346A58BD8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E9967-8D39-446A-B106-7E1EADA582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27E960-6A16-478C-9154-BB036E7B7D8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39 of 160</a:t>
            </a:r>
          </a:p>
        </p:txBody>
      </p:sp>
    </p:spTree>
    <p:extLst>
      <p:ext uri="{BB962C8B-B14F-4D97-AF65-F5344CB8AC3E}">
        <p14:creationId xmlns:p14="http://schemas.microsoft.com/office/powerpoint/2010/main" val="362500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402D0-35CF-42C6-924F-BF78327AA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4A6816-6C1E-4386-A40B-5E3261EEB7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1A994B-28BB-4BBB-AEFB-1183E093E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4699D0-4102-4E69-900C-FDF55B19887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40 of 160</a:t>
            </a:r>
          </a:p>
        </p:txBody>
      </p:sp>
    </p:spTree>
    <p:extLst>
      <p:ext uri="{BB962C8B-B14F-4D97-AF65-F5344CB8AC3E}">
        <p14:creationId xmlns:p14="http://schemas.microsoft.com/office/powerpoint/2010/main" val="3072124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2DCDD-4094-4BC1-A684-732BAE8D9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14C8A-A0E7-48D2-B964-AA0DE01C76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57545-9CE5-4949-B2F6-BFA23E0E9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B9ADA7-4E31-432E-B9AD-987274881EB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41 of 160</a:t>
            </a:r>
          </a:p>
        </p:txBody>
      </p:sp>
    </p:spTree>
    <p:extLst>
      <p:ext uri="{BB962C8B-B14F-4D97-AF65-F5344CB8AC3E}">
        <p14:creationId xmlns:p14="http://schemas.microsoft.com/office/powerpoint/2010/main" val="783018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7D301-2D72-4756-8324-311CBDDA0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9B591-B39F-4AFE-ADA5-EE5B79D44A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14E789-361D-42E4-B7C2-E18FC83905F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42 of 160</a:t>
            </a:r>
          </a:p>
        </p:txBody>
      </p:sp>
    </p:spTree>
    <p:extLst>
      <p:ext uri="{BB962C8B-B14F-4D97-AF65-F5344CB8AC3E}">
        <p14:creationId xmlns:p14="http://schemas.microsoft.com/office/powerpoint/2010/main" val="3448709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B36CD-FFD3-4F90-A041-AD9033D80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4EA41-4CF7-439C-BDC3-2C7FF8AE1F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0FC925-3475-4A18-B100-B32C17342FE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43 of 160</a:t>
            </a:r>
          </a:p>
        </p:txBody>
      </p:sp>
    </p:spTree>
    <p:extLst>
      <p:ext uri="{BB962C8B-B14F-4D97-AF65-F5344CB8AC3E}">
        <p14:creationId xmlns:p14="http://schemas.microsoft.com/office/powerpoint/2010/main" val="3431664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AD456-2920-496E-913F-C6BFA4B71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6B861-731B-4627-AE7F-A7872E0173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1D4392-9971-4DE2-99A9-885122D20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3E7DB3-F559-4C58-A876-A1085783ABD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44 of 160</a:t>
            </a:r>
          </a:p>
        </p:txBody>
      </p:sp>
    </p:spTree>
    <p:extLst>
      <p:ext uri="{BB962C8B-B14F-4D97-AF65-F5344CB8AC3E}">
        <p14:creationId xmlns:p14="http://schemas.microsoft.com/office/powerpoint/2010/main" val="423167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52BA1-B771-45A2-9286-C17BA2F07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D56F3A-78DF-43E8-A2F2-9B7BF2D753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47FA86-24F7-4E07-A483-D3C4A6128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B213A1-C74F-45B1-9AD3-198630419B2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45 of 160</a:t>
            </a:r>
          </a:p>
        </p:txBody>
      </p:sp>
    </p:spTree>
    <p:extLst>
      <p:ext uri="{BB962C8B-B14F-4D97-AF65-F5344CB8AC3E}">
        <p14:creationId xmlns:p14="http://schemas.microsoft.com/office/powerpoint/2010/main" val="2819292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BBF21-F3A7-4B55-AC36-D43BA13F3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47673-C74E-4F1E-8057-A3BD9991CC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8C3AF-EF35-4DB6-BAEC-EF3B5DD3B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8AAE03-8203-4D54-8DCA-B87C1541EDA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46 of 160</a:t>
            </a:r>
          </a:p>
        </p:txBody>
      </p:sp>
    </p:spTree>
    <p:extLst>
      <p:ext uri="{BB962C8B-B14F-4D97-AF65-F5344CB8AC3E}">
        <p14:creationId xmlns:p14="http://schemas.microsoft.com/office/powerpoint/2010/main" val="1607463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91408-4652-4D9D-AB97-6C82393D7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2AD3BD-8719-49C7-BE55-0A5A2561B6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7BA6EA-C79E-42F0-BD54-DD05B1437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657DAB-D5D2-46F4-840F-ECB54BB9A3D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47 of 160</a:t>
            </a:r>
          </a:p>
        </p:txBody>
      </p:sp>
    </p:spTree>
    <p:extLst>
      <p:ext uri="{BB962C8B-B14F-4D97-AF65-F5344CB8AC3E}">
        <p14:creationId xmlns:p14="http://schemas.microsoft.com/office/powerpoint/2010/main" val="293878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9948A-0A35-4E65-AE3C-695F276AC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17A33-2340-4962-BE02-1A6FDE4FAF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0A38B8-7485-4582-8C8B-E53D0D763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904DD4-0607-41B3-BA33-BFAB37C5666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48 of 160</a:t>
            </a:r>
          </a:p>
        </p:txBody>
      </p:sp>
    </p:spTree>
    <p:extLst>
      <p:ext uri="{BB962C8B-B14F-4D97-AF65-F5344CB8AC3E}">
        <p14:creationId xmlns:p14="http://schemas.microsoft.com/office/powerpoint/2010/main" val="924367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5A599-4E43-4253-85DB-34E2C9C14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7DA33-AC9C-4866-9766-0EDC804984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89A9BC-E4FA-4D61-8428-388D0A26E12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 of 160</a:t>
            </a:r>
          </a:p>
        </p:txBody>
      </p:sp>
    </p:spTree>
    <p:extLst>
      <p:ext uri="{BB962C8B-B14F-4D97-AF65-F5344CB8AC3E}">
        <p14:creationId xmlns:p14="http://schemas.microsoft.com/office/powerpoint/2010/main" val="2091283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70D1-10A6-4604-B5BE-9F89438A9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3E0C8-7D97-42E0-9DA8-2A215BDC1B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FEFAE2-161A-412B-A50D-0DCEC0389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A8F806-9B83-40BF-897B-5EE2A9BB733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49 of 160</a:t>
            </a:r>
          </a:p>
        </p:txBody>
      </p:sp>
    </p:spTree>
    <p:extLst>
      <p:ext uri="{BB962C8B-B14F-4D97-AF65-F5344CB8AC3E}">
        <p14:creationId xmlns:p14="http://schemas.microsoft.com/office/powerpoint/2010/main" val="2253890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81FF-5A8B-4308-9038-BFF2718F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CE49D5-82DA-4EBD-9A7F-2CD35D9E6F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097262-4B74-4671-96C4-834D229DE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A20F82-2FD8-4BA6-B5B0-4426E5F7ED4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50 of 160</a:t>
            </a:r>
          </a:p>
        </p:txBody>
      </p:sp>
    </p:spTree>
    <p:extLst>
      <p:ext uri="{BB962C8B-B14F-4D97-AF65-F5344CB8AC3E}">
        <p14:creationId xmlns:p14="http://schemas.microsoft.com/office/powerpoint/2010/main" val="260138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70875-D1E1-434F-9B4A-056A8F78D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8D910-0AAB-4BF0-8FD0-0A92BB14C1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1C589-3EFA-45F1-84C9-DEFE0BAE2A7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51 of 160</a:t>
            </a:r>
          </a:p>
        </p:txBody>
      </p:sp>
    </p:spTree>
    <p:extLst>
      <p:ext uri="{BB962C8B-B14F-4D97-AF65-F5344CB8AC3E}">
        <p14:creationId xmlns:p14="http://schemas.microsoft.com/office/powerpoint/2010/main" val="2225892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61CCE-F981-449C-81D8-4C770515B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250488-DDDE-4394-9EEE-A396F6BB76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A1F78D-F1DF-4576-9598-EF4D24BFC82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52 of 160</a:t>
            </a:r>
          </a:p>
        </p:txBody>
      </p:sp>
    </p:spTree>
    <p:extLst>
      <p:ext uri="{BB962C8B-B14F-4D97-AF65-F5344CB8AC3E}">
        <p14:creationId xmlns:p14="http://schemas.microsoft.com/office/powerpoint/2010/main" val="2791326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3658F-144A-407B-8535-6E6FAB8C8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F2742-52F9-424A-807D-31C2F008FE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13A3D7-6AB8-44F2-87BB-F21A5A0E5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2B4331-8C03-4674-AF68-7A2D71B5613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53 of 160</a:t>
            </a:r>
          </a:p>
        </p:txBody>
      </p:sp>
    </p:spTree>
    <p:extLst>
      <p:ext uri="{BB962C8B-B14F-4D97-AF65-F5344CB8AC3E}">
        <p14:creationId xmlns:p14="http://schemas.microsoft.com/office/powerpoint/2010/main" val="3067389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905D-F8F9-4D1F-A85A-4847A2B51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006FEA-7018-4F30-9758-57C4886FE3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A26835-AD69-4C5C-8598-B2DA5BC41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6D1091-CF3E-4A69-8594-E178FE1FFDE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54 of 160</a:t>
            </a:r>
          </a:p>
        </p:txBody>
      </p:sp>
    </p:spTree>
    <p:extLst>
      <p:ext uri="{BB962C8B-B14F-4D97-AF65-F5344CB8AC3E}">
        <p14:creationId xmlns:p14="http://schemas.microsoft.com/office/powerpoint/2010/main" val="3903409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F9394-B0D5-44E4-A314-FC95F587A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F1593-296E-45D3-9A8F-A206634124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AF93B8-7B79-4FED-8730-0FB499FB8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B2D0E6-9FC1-46A7-B715-1245CC4166E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55 of 160</a:t>
            </a:r>
          </a:p>
        </p:txBody>
      </p:sp>
    </p:spTree>
    <p:extLst>
      <p:ext uri="{BB962C8B-B14F-4D97-AF65-F5344CB8AC3E}">
        <p14:creationId xmlns:p14="http://schemas.microsoft.com/office/powerpoint/2010/main" val="2402884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30610-12BA-4C67-9E32-AD90FEFB5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CF9688-F0E0-497D-A3FB-9B5DF0FD00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03981F-720B-4D81-8CAA-5CC00C451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69A395-5475-4779-91E5-DE9BB6117D3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56 of 160</a:t>
            </a:r>
          </a:p>
        </p:txBody>
      </p:sp>
    </p:spTree>
    <p:extLst>
      <p:ext uri="{BB962C8B-B14F-4D97-AF65-F5344CB8AC3E}">
        <p14:creationId xmlns:p14="http://schemas.microsoft.com/office/powerpoint/2010/main" val="1271930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176B1-938E-4F09-B81B-D9BD4FAF0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E75B06-F95B-42EF-9CDE-064E1BB098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36BF1B-1EEB-4F5F-AE2A-336F55148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A8036E-372F-49D6-AC7C-ABCC45B7FBE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57 of 160</a:t>
            </a:r>
          </a:p>
        </p:txBody>
      </p:sp>
    </p:spTree>
    <p:extLst>
      <p:ext uri="{BB962C8B-B14F-4D97-AF65-F5344CB8AC3E}">
        <p14:creationId xmlns:p14="http://schemas.microsoft.com/office/powerpoint/2010/main" val="461141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3DFF7-B73F-4BC7-8F70-5BA8787F2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1C2712-A533-42B1-AE05-5461E065A4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814FE1-7514-4312-9A0A-D637B2899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E23F72-9E67-45F1-B20F-C656CEBF15A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58 of 160</a:t>
            </a:r>
          </a:p>
        </p:txBody>
      </p:sp>
    </p:spTree>
    <p:extLst>
      <p:ext uri="{BB962C8B-B14F-4D97-AF65-F5344CB8AC3E}">
        <p14:creationId xmlns:p14="http://schemas.microsoft.com/office/powerpoint/2010/main" val="3174517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45BB8-FCC4-41D2-813F-905C02106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937D77-234F-4AC2-8A70-4DB17031B8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F7AE26-5050-4192-AAA9-C3264B591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5C30D2-5D47-4D91-A6EC-7DE1942DA2E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 of 160</a:t>
            </a:r>
          </a:p>
        </p:txBody>
      </p:sp>
    </p:spTree>
    <p:extLst>
      <p:ext uri="{BB962C8B-B14F-4D97-AF65-F5344CB8AC3E}">
        <p14:creationId xmlns:p14="http://schemas.microsoft.com/office/powerpoint/2010/main" val="3013287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52497-D6BB-4C04-8817-7E3D4C07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5BC0B8-5AF1-417E-B02A-15CBD57C61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92A1D0-659E-4927-9FC5-C3CA2F695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11BFAA-5D69-4E23-A109-A56C0FF707C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59 of 160</a:t>
            </a:r>
          </a:p>
        </p:txBody>
      </p:sp>
    </p:spTree>
    <p:extLst>
      <p:ext uri="{BB962C8B-B14F-4D97-AF65-F5344CB8AC3E}">
        <p14:creationId xmlns:p14="http://schemas.microsoft.com/office/powerpoint/2010/main" val="1885627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7904D-A323-4DD7-8F68-8842201FC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35CF04-F2C3-4587-B6C6-CF70BD7B5B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9044E7-4EAB-4102-988B-3186165EB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5D9D59-6A86-4C07-95D3-5AF1C92F3E2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60 of 160</a:t>
            </a:r>
          </a:p>
        </p:txBody>
      </p:sp>
    </p:spTree>
    <p:extLst>
      <p:ext uri="{BB962C8B-B14F-4D97-AF65-F5344CB8AC3E}">
        <p14:creationId xmlns:p14="http://schemas.microsoft.com/office/powerpoint/2010/main" val="1348328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38881-80E3-403B-8962-87804E07D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42576-DC9A-4B3F-A6D0-55483EF82C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4A7437-128B-46C6-B030-51EA733B2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0F41C7-E73E-4257-823F-77910D58603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61 of 160</a:t>
            </a:r>
          </a:p>
        </p:txBody>
      </p:sp>
    </p:spTree>
    <p:extLst>
      <p:ext uri="{BB962C8B-B14F-4D97-AF65-F5344CB8AC3E}">
        <p14:creationId xmlns:p14="http://schemas.microsoft.com/office/powerpoint/2010/main" val="1001246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DC9C1-9315-4E8B-AB2D-9D24983F7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CA0E7-DB55-4D14-BF1F-EF559723C3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11E403-7B30-4E71-AFC2-86DBEC45F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665" y="0"/>
            <a:ext cx="486467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8EA4F5-B3F2-4121-ACD6-E7531AFB7E6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62 of 160</a:t>
            </a:r>
          </a:p>
        </p:txBody>
      </p:sp>
    </p:spTree>
    <p:extLst>
      <p:ext uri="{BB962C8B-B14F-4D97-AF65-F5344CB8AC3E}">
        <p14:creationId xmlns:p14="http://schemas.microsoft.com/office/powerpoint/2010/main" val="1769084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6E0CA-B0A6-414A-8F95-173BBF9D8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AF11A9-8E4A-4FD6-832B-D16E3E15E8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92CE32-A2E7-405D-8FAA-CAC9E30C2F0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63 of 160</a:t>
            </a:r>
          </a:p>
        </p:txBody>
      </p:sp>
    </p:spTree>
    <p:extLst>
      <p:ext uri="{BB962C8B-B14F-4D97-AF65-F5344CB8AC3E}">
        <p14:creationId xmlns:p14="http://schemas.microsoft.com/office/powerpoint/2010/main" val="192617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009AD-4855-4204-9401-73420B308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31EBA7-CF4F-4B62-BE04-063C1B5FAF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8B2182-5AFB-4ADA-9CAA-D21D5353C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61277C-02EB-4E40-A25E-FCE4D821436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64 of 160</a:t>
            </a:r>
          </a:p>
        </p:txBody>
      </p:sp>
    </p:spTree>
    <p:extLst>
      <p:ext uri="{BB962C8B-B14F-4D97-AF65-F5344CB8AC3E}">
        <p14:creationId xmlns:p14="http://schemas.microsoft.com/office/powerpoint/2010/main" val="655262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D3769-B552-4CEC-92A4-E32C4994F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B8499-E595-418B-9C23-4CF2E98C24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B66469-A210-47B0-922D-51066B3B7D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6F1E8E-93BD-476C-8DEA-AE2F93A0787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65 of 160</a:t>
            </a:r>
          </a:p>
        </p:txBody>
      </p:sp>
    </p:spTree>
    <p:extLst>
      <p:ext uri="{BB962C8B-B14F-4D97-AF65-F5344CB8AC3E}">
        <p14:creationId xmlns:p14="http://schemas.microsoft.com/office/powerpoint/2010/main" val="3820198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66231-121A-43DA-A996-01A9ED719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F8AD4-F501-4946-89C2-144C35F560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8BDDF0-0F12-4202-9068-06022DE97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42CFF7-DDA7-4A6E-89B9-D17608027A3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66 of 160</a:t>
            </a:r>
          </a:p>
        </p:txBody>
      </p:sp>
    </p:spTree>
    <p:extLst>
      <p:ext uri="{BB962C8B-B14F-4D97-AF65-F5344CB8AC3E}">
        <p14:creationId xmlns:p14="http://schemas.microsoft.com/office/powerpoint/2010/main" val="3444943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5E663-4CD3-413D-8ADF-E78334F1C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57921E-D29A-460D-88CE-4114674F15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5C9572-E050-48C7-91A2-4B94A0BF2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9CB222-F056-4E65-945E-A94A157B31D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67 of 160</a:t>
            </a:r>
          </a:p>
        </p:txBody>
      </p:sp>
    </p:spTree>
    <p:extLst>
      <p:ext uri="{BB962C8B-B14F-4D97-AF65-F5344CB8AC3E}">
        <p14:creationId xmlns:p14="http://schemas.microsoft.com/office/powerpoint/2010/main" val="4110178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F6FD7-1CEF-4806-86ED-1C9682D7E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2996CA-D30B-4E3D-B887-83DD0FDB26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2DA1C9-6F72-41B8-8C3E-CFFD8EFB33C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68 of 160</a:t>
            </a:r>
          </a:p>
        </p:txBody>
      </p:sp>
    </p:spTree>
    <p:extLst>
      <p:ext uri="{BB962C8B-B14F-4D97-AF65-F5344CB8AC3E}">
        <p14:creationId xmlns:p14="http://schemas.microsoft.com/office/powerpoint/2010/main" val="3871930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631BE-39DC-424A-B6EA-20ECA78D3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82C62-70BA-4BAE-BA4A-1BE7F214BD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AFDAA4-EBFF-4F6B-BFFE-2411F5A1B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BE4692-0388-4ECC-999F-9303F44D9D6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 of 160</a:t>
            </a:r>
          </a:p>
        </p:txBody>
      </p:sp>
    </p:spTree>
    <p:extLst>
      <p:ext uri="{BB962C8B-B14F-4D97-AF65-F5344CB8AC3E}">
        <p14:creationId xmlns:p14="http://schemas.microsoft.com/office/powerpoint/2010/main" val="2292145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C0EDC-841E-46F5-85FD-38E0970E8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77F31-B8DC-4720-ABA8-3CF63239DD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3EF426-DE47-47FD-8DE7-4F496D77C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15" y="0"/>
            <a:ext cx="778157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173680-BC1D-4020-ADB7-5E7B046F883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69 of 160</a:t>
            </a:r>
          </a:p>
        </p:txBody>
      </p:sp>
    </p:spTree>
    <p:extLst>
      <p:ext uri="{BB962C8B-B14F-4D97-AF65-F5344CB8AC3E}">
        <p14:creationId xmlns:p14="http://schemas.microsoft.com/office/powerpoint/2010/main" val="3622180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A07C4-20E3-41FE-9756-AA32DA96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2D7084-BB22-4ACF-B77E-AC54A63EC5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306705-21A5-4344-B456-1668971D3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38A62E-3D88-4E55-B230-167288BE13D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70 of 160</a:t>
            </a:r>
          </a:p>
        </p:txBody>
      </p:sp>
    </p:spTree>
    <p:extLst>
      <p:ext uri="{BB962C8B-B14F-4D97-AF65-F5344CB8AC3E}">
        <p14:creationId xmlns:p14="http://schemas.microsoft.com/office/powerpoint/2010/main" val="534741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3B53B-4F7D-4EDD-8675-F871E3D70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1D77E-B0EC-4E66-9265-2C179A79AB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35833A-7603-42A9-83D5-6029DE24179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71 of 160</a:t>
            </a:r>
          </a:p>
        </p:txBody>
      </p:sp>
    </p:spTree>
    <p:extLst>
      <p:ext uri="{BB962C8B-B14F-4D97-AF65-F5344CB8AC3E}">
        <p14:creationId xmlns:p14="http://schemas.microsoft.com/office/powerpoint/2010/main" val="2046271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23689-23D3-47FD-B7DF-D82033A83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2EFD9-9427-421B-A093-B5A91A8E16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F5DEDD-6614-43D9-92F8-B17AF3FBB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4A9645-87B3-43A6-BD3D-0EC6F14FE94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72 of 160</a:t>
            </a:r>
          </a:p>
        </p:txBody>
      </p:sp>
    </p:spTree>
    <p:extLst>
      <p:ext uri="{BB962C8B-B14F-4D97-AF65-F5344CB8AC3E}">
        <p14:creationId xmlns:p14="http://schemas.microsoft.com/office/powerpoint/2010/main" val="1859703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14F35-B4AA-4295-B22A-C70E44EB2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01944-FE04-44CF-8C0C-370296A0BD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5505A7-BC1C-4ED8-B934-2B88CB2E5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E01800-BF03-4B16-A6D5-67EE63EBFC2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73 of 160</a:t>
            </a:r>
          </a:p>
        </p:txBody>
      </p:sp>
    </p:spTree>
    <p:extLst>
      <p:ext uri="{BB962C8B-B14F-4D97-AF65-F5344CB8AC3E}">
        <p14:creationId xmlns:p14="http://schemas.microsoft.com/office/powerpoint/2010/main" val="772118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2D536-07E9-41FC-909D-70C0F3A86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ADB682-9258-484E-9B8E-55F2F999A6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EA6AEF-91DC-4A24-9A25-BDE5C8FBC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D15B0F-998B-41CC-8998-A6909252031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74 of 160</a:t>
            </a:r>
          </a:p>
        </p:txBody>
      </p:sp>
    </p:spTree>
    <p:extLst>
      <p:ext uri="{BB962C8B-B14F-4D97-AF65-F5344CB8AC3E}">
        <p14:creationId xmlns:p14="http://schemas.microsoft.com/office/powerpoint/2010/main" val="968426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881D8-1A40-454E-B4A1-DC266D2EE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4712F-EA74-4849-9AEB-A752B455C3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EC1AE0-1F83-41CD-98BC-FFDFBAA0116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75 of 160</a:t>
            </a:r>
          </a:p>
        </p:txBody>
      </p:sp>
    </p:spTree>
    <p:extLst>
      <p:ext uri="{BB962C8B-B14F-4D97-AF65-F5344CB8AC3E}">
        <p14:creationId xmlns:p14="http://schemas.microsoft.com/office/powerpoint/2010/main" val="242503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1EB23-4636-4574-891B-7670A1AD4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380AFA-F77F-455D-AA0A-6414B5CF10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78E080-4725-4A83-AEEA-587965483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090301-AF3D-4942-8FF9-9B1E5299CA9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76 of 160</a:t>
            </a:r>
          </a:p>
        </p:txBody>
      </p:sp>
    </p:spTree>
    <p:extLst>
      <p:ext uri="{BB962C8B-B14F-4D97-AF65-F5344CB8AC3E}">
        <p14:creationId xmlns:p14="http://schemas.microsoft.com/office/powerpoint/2010/main" val="2284112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159FF-4B8B-4966-93AF-77E4076F9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6CD13B-429B-4BF3-B07A-2F0DB77AF6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E9016C-FF9B-4758-A0E4-055BA3ADD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CD4C77-96DF-4BF0-9C35-F2C657FA812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77 of 160</a:t>
            </a:r>
          </a:p>
        </p:txBody>
      </p:sp>
    </p:spTree>
    <p:extLst>
      <p:ext uri="{BB962C8B-B14F-4D97-AF65-F5344CB8AC3E}">
        <p14:creationId xmlns:p14="http://schemas.microsoft.com/office/powerpoint/2010/main" val="1457492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3EDDF-BA05-4C0E-8D02-D4BECCAAC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BCF7-1361-4D55-9519-1A91B15453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9E7A3B-51FF-4258-99DE-29F0B9B33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889749-E459-400C-9685-665DE761574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78 of 160</a:t>
            </a:r>
          </a:p>
        </p:txBody>
      </p:sp>
    </p:spTree>
    <p:extLst>
      <p:ext uri="{BB962C8B-B14F-4D97-AF65-F5344CB8AC3E}">
        <p14:creationId xmlns:p14="http://schemas.microsoft.com/office/powerpoint/2010/main" val="227252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3E906-5F61-4994-B819-9BDCD7441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1C0EC-D457-4CA3-806D-524B15BDCA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8A58E5-0272-4126-AE83-77567E564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BC0574-8AC1-4DF6-BDFA-CA09E37E6F5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 of 160</a:t>
            </a:r>
          </a:p>
        </p:txBody>
      </p:sp>
    </p:spTree>
    <p:extLst>
      <p:ext uri="{BB962C8B-B14F-4D97-AF65-F5344CB8AC3E}">
        <p14:creationId xmlns:p14="http://schemas.microsoft.com/office/powerpoint/2010/main" val="1538837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1853B-D532-48F9-A033-8B8AEF1AA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DEE1A-DDB5-48A9-8689-E80A54DC79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EBE6B4-3E8F-4676-9C15-CD9479721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9AA93F-6B80-411C-A806-79EDF079485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79 of 160</a:t>
            </a:r>
          </a:p>
        </p:txBody>
      </p:sp>
    </p:spTree>
    <p:extLst>
      <p:ext uri="{BB962C8B-B14F-4D97-AF65-F5344CB8AC3E}">
        <p14:creationId xmlns:p14="http://schemas.microsoft.com/office/powerpoint/2010/main" val="2828644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55C5-C98E-4C7A-B17C-B572A0503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4E9AC2-18CC-40CB-AA45-F86F868D69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C8B440-24D1-45A8-842D-31728BD3618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80 of 160</a:t>
            </a:r>
          </a:p>
        </p:txBody>
      </p:sp>
    </p:spTree>
    <p:extLst>
      <p:ext uri="{BB962C8B-B14F-4D97-AF65-F5344CB8AC3E}">
        <p14:creationId xmlns:p14="http://schemas.microsoft.com/office/powerpoint/2010/main" val="2049275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BD40E-D2E5-44F3-8CA3-414D45EF0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91A092-BD2F-483E-8151-977CEE69C1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D1B1A8-73F5-4072-AACB-9395A2FF5F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130D78-B691-44FC-A131-F9E360A0C15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81 of 160</a:t>
            </a:r>
          </a:p>
        </p:txBody>
      </p:sp>
    </p:spTree>
    <p:extLst>
      <p:ext uri="{BB962C8B-B14F-4D97-AF65-F5344CB8AC3E}">
        <p14:creationId xmlns:p14="http://schemas.microsoft.com/office/powerpoint/2010/main" val="866811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41EFE-C73F-4E2C-92A0-65F68BD33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2A5EA-8118-4DB8-8073-0D439D2662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5E0E0-DB11-4E6B-85B7-B02AA7F1321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82 of 160</a:t>
            </a:r>
          </a:p>
        </p:txBody>
      </p:sp>
    </p:spTree>
    <p:extLst>
      <p:ext uri="{BB962C8B-B14F-4D97-AF65-F5344CB8AC3E}">
        <p14:creationId xmlns:p14="http://schemas.microsoft.com/office/powerpoint/2010/main" val="1336834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09DDB-861F-4991-9E18-093EE5C8B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E96F51-0570-4D30-ADA2-6165D59949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67601C-6A0C-46F2-A85B-F86204169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02" y="0"/>
            <a:ext cx="1059539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7B1E97-EBF6-4F89-A34E-E105B5420EE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83 of 160</a:t>
            </a:r>
          </a:p>
        </p:txBody>
      </p:sp>
    </p:spTree>
    <p:extLst>
      <p:ext uri="{BB962C8B-B14F-4D97-AF65-F5344CB8AC3E}">
        <p14:creationId xmlns:p14="http://schemas.microsoft.com/office/powerpoint/2010/main" val="1889401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9069-2533-44EF-A781-C714C8143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666BA9-949A-405A-B296-F63625BF6B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EF9E27-D767-48D0-8DFD-73E0CDC50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1CAB92-F5D6-4574-8BED-EAD0CFB74B9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84 of 160</a:t>
            </a:r>
          </a:p>
        </p:txBody>
      </p:sp>
    </p:spTree>
    <p:extLst>
      <p:ext uri="{BB962C8B-B14F-4D97-AF65-F5344CB8AC3E}">
        <p14:creationId xmlns:p14="http://schemas.microsoft.com/office/powerpoint/2010/main" val="1853032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A4CE6-026C-42EB-B339-6A69F051F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91FC88-7158-476A-ACFE-495A11CB78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E386A8-7014-4F78-8EAC-74859FD9A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E860D8-146E-456A-8D98-EDE632669EC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85 of 160</a:t>
            </a:r>
          </a:p>
        </p:txBody>
      </p:sp>
    </p:spTree>
    <p:extLst>
      <p:ext uri="{BB962C8B-B14F-4D97-AF65-F5344CB8AC3E}">
        <p14:creationId xmlns:p14="http://schemas.microsoft.com/office/powerpoint/2010/main" val="2729409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63BC3-BE0E-4224-9D43-CC03740D8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BD5FF-C4DB-4428-8216-9402BA247D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F8FCD4-5C94-4297-98C8-24813A311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3E40CE-7F00-4120-98A7-3760A9AAB0E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86 of 160</a:t>
            </a:r>
          </a:p>
        </p:txBody>
      </p:sp>
    </p:spTree>
    <p:extLst>
      <p:ext uri="{BB962C8B-B14F-4D97-AF65-F5344CB8AC3E}">
        <p14:creationId xmlns:p14="http://schemas.microsoft.com/office/powerpoint/2010/main" val="2930616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3264A-7D78-4B7E-91DA-15A1E84E3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C2372A-664E-4D33-86F1-268D027B8A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91AF7-1D46-4AFE-8D01-74D1EF272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F7DEA7-D00A-472E-A6BD-135BA94230D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87 of 160</a:t>
            </a:r>
          </a:p>
        </p:txBody>
      </p:sp>
    </p:spTree>
    <p:extLst>
      <p:ext uri="{BB962C8B-B14F-4D97-AF65-F5344CB8AC3E}">
        <p14:creationId xmlns:p14="http://schemas.microsoft.com/office/powerpoint/2010/main" val="3523590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C93C4-0047-4868-BCFA-D9AE6FE12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D69CC-AC84-43DB-A9C2-85957D0EB8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271E44-AC8F-4D66-9394-0BA9121205E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88 of 160</a:t>
            </a:r>
          </a:p>
        </p:txBody>
      </p:sp>
    </p:spTree>
    <p:extLst>
      <p:ext uri="{BB962C8B-B14F-4D97-AF65-F5344CB8AC3E}">
        <p14:creationId xmlns:p14="http://schemas.microsoft.com/office/powerpoint/2010/main" val="942797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3F6C4-9263-44BF-81BC-6EB32D860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B9296-825F-4F80-A1B9-C39467D5C8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EE425F-E42B-4627-834E-BDEAB5A59C1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 of 160</a:t>
            </a:r>
          </a:p>
        </p:txBody>
      </p:sp>
    </p:spTree>
    <p:extLst>
      <p:ext uri="{BB962C8B-B14F-4D97-AF65-F5344CB8AC3E}">
        <p14:creationId xmlns:p14="http://schemas.microsoft.com/office/powerpoint/2010/main" val="2689402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1C8AC-AC8F-49CD-8F85-84340AB82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ED8F5B-59F8-468E-A070-AD67A312B4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C71327-85BC-4503-870E-2EEA4A1B7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994A0B-24B1-4F41-B7E7-B7BE18DA703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89 of 160</a:t>
            </a:r>
          </a:p>
        </p:txBody>
      </p:sp>
    </p:spTree>
    <p:extLst>
      <p:ext uri="{BB962C8B-B14F-4D97-AF65-F5344CB8AC3E}">
        <p14:creationId xmlns:p14="http://schemas.microsoft.com/office/powerpoint/2010/main" val="3993516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F0C2E-00C1-4079-8B0B-6AEB13F70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7003F0-6F25-4513-870F-71C2D8D873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47BFDC-847A-4CA0-944B-8F2C5D903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EA8D67-5C16-4A2E-A514-488992A6632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90 of 160</a:t>
            </a:r>
          </a:p>
        </p:txBody>
      </p:sp>
    </p:spTree>
    <p:extLst>
      <p:ext uri="{BB962C8B-B14F-4D97-AF65-F5344CB8AC3E}">
        <p14:creationId xmlns:p14="http://schemas.microsoft.com/office/powerpoint/2010/main" val="453512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BB1B6-8641-4AD8-A14C-69FA40223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5D8DB0-5102-455D-B6E5-6C346C8692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AADD56-2A4A-4DFC-9653-086582EDC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85ADBB-BACE-487D-ADE5-55BDE7597FB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91 of 160</a:t>
            </a:r>
          </a:p>
        </p:txBody>
      </p:sp>
    </p:spTree>
    <p:extLst>
      <p:ext uri="{BB962C8B-B14F-4D97-AF65-F5344CB8AC3E}">
        <p14:creationId xmlns:p14="http://schemas.microsoft.com/office/powerpoint/2010/main" val="4104824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AB5F3-A04A-4CDB-9E6F-AB8C7A3EA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1D4EFD-0D20-4D54-9A67-4536DAE8FE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73320F-A58A-46F7-B0CD-67FD8EFC3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2D459D-52A3-411D-A3BE-A95FC9B5E9F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92 of 160</a:t>
            </a:r>
          </a:p>
        </p:txBody>
      </p:sp>
    </p:spTree>
    <p:extLst>
      <p:ext uri="{BB962C8B-B14F-4D97-AF65-F5344CB8AC3E}">
        <p14:creationId xmlns:p14="http://schemas.microsoft.com/office/powerpoint/2010/main" val="2089203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64CA8-2316-4F50-90B4-2DFE058DA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1A4EB-108E-4E5D-97E3-C9B3B64A32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760263-D0A4-4E5E-B9E3-9A3FCEE52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C54DFC-238E-4505-BF36-1D1254C57F1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93 of 160</a:t>
            </a:r>
          </a:p>
        </p:txBody>
      </p:sp>
    </p:spTree>
    <p:extLst>
      <p:ext uri="{BB962C8B-B14F-4D97-AF65-F5344CB8AC3E}">
        <p14:creationId xmlns:p14="http://schemas.microsoft.com/office/powerpoint/2010/main" val="3948877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052C6-09E7-4DDF-BD2F-817DB40B3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C4F33-1D8D-4F35-BDC1-D9641F8FEB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032C2F-1894-4C5D-A1DF-2D850728B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F35F48-04CE-4EA7-9438-64CF6A18AB0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94 of 160</a:t>
            </a:r>
          </a:p>
        </p:txBody>
      </p:sp>
    </p:spTree>
    <p:extLst>
      <p:ext uri="{BB962C8B-B14F-4D97-AF65-F5344CB8AC3E}">
        <p14:creationId xmlns:p14="http://schemas.microsoft.com/office/powerpoint/2010/main" val="967956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B207C-A56E-4936-9D11-9B37552B8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AB131-08D8-48C0-B205-F295CD5BBC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AC2A0D-EB59-41E9-B950-AAA84B6DBD9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95 of 160</a:t>
            </a:r>
          </a:p>
        </p:txBody>
      </p:sp>
    </p:spTree>
    <p:extLst>
      <p:ext uri="{BB962C8B-B14F-4D97-AF65-F5344CB8AC3E}">
        <p14:creationId xmlns:p14="http://schemas.microsoft.com/office/powerpoint/2010/main" val="2050920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DF166-399C-4713-A97F-8156E47DD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D1032-4CCB-49EC-AF57-953D44D7FB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450B6C-FE35-4F9C-A12E-9032B1B6E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5C3193-C101-4FCB-B61F-020A4D7F7EC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96 of 160</a:t>
            </a:r>
          </a:p>
        </p:txBody>
      </p:sp>
    </p:spTree>
    <p:extLst>
      <p:ext uri="{BB962C8B-B14F-4D97-AF65-F5344CB8AC3E}">
        <p14:creationId xmlns:p14="http://schemas.microsoft.com/office/powerpoint/2010/main" val="1994588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EBBD6-CDAF-495C-B6B8-3284DA109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3F9D2B-6572-4218-8D98-A0BD3D3D2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442B89-2965-4295-AB6B-1F5958E78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9A2AA4-88A6-487F-848C-0A65C73BFD1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97 of 160</a:t>
            </a:r>
          </a:p>
        </p:txBody>
      </p:sp>
    </p:spTree>
    <p:extLst>
      <p:ext uri="{BB962C8B-B14F-4D97-AF65-F5344CB8AC3E}">
        <p14:creationId xmlns:p14="http://schemas.microsoft.com/office/powerpoint/2010/main" val="3333417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8B12F-6FDB-4F8F-B0A1-69EBF54A7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AA83AA-5865-4715-B63C-5E3B13EF98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5BCEB6-30C1-4B7A-B9FB-441D92267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636E61-1FD2-4134-8FE8-CEBF9A3B928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98 of 160</a:t>
            </a:r>
          </a:p>
        </p:txBody>
      </p:sp>
    </p:spTree>
    <p:extLst>
      <p:ext uri="{BB962C8B-B14F-4D97-AF65-F5344CB8AC3E}">
        <p14:creationId xmlns:p14="http://schemas.microsoft.com/office/powerpoint/2010/main" val="144327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</TotalTime>
  <Words>4166</Words>
  <Application>Microsoft Office PowerPoint</Application>
  <PresentationFormat>Widescreen</PresentationFormat>
  <Paragraphs>482</Paragraphs>
  <Slides>161</Slides>
  <Notes>160</Notes>
  <HiddenSlides>34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161</vt:i4>
      </vt:variant>
    </vt:vector>
  </HeadingPairs>
  <TitlesOfParts>
    <vt:vector size="165" baseType="lpstr">
      <vt:lpstr>Arial</vt:lpstr>
      <vt:lpstr>Calibri</vt:lpstr>
      <vt:lpstr>Calibri Light</vt:lpstr>
      <vt:lpstr>Office Theme</vt:lpstr>
      <vt:lpstr>Posters From Fall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K. Reid</dc:creator>
  <cp:lastModifiedBy>Laura K. Reid</cp:lastModifiedBy>
  <cp:revision>2</cp:revision>
  <dcterms:created xsi:type="dcterms:W3CDTF">2024-10-16T15:17:33Z</dcterms:created>
  <dcterms:modified xsi:type="dcterms:W3CDTF">2024-10-16T15:26:05Z</dcterms:modified>
</cp:coreProperties>
</file>