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63"/>
  </p:notesMasterIdLst>
  <p:sldIdLst>
    <p:sldId id="41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94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viewProps" Target="view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EF0C10-0B5A-4FEE-9783-BF142029A41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6464AA-0E81-42BB-B7F3-BF846D265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071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https://cs1033.gaul.csd.uwo.ca/~mnovako6/posterassign/mnovako6_poster.jpg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721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https://cs1033.gaul.csd.uwo.ca/~mrubin22/posterassign/mrubin22_poster.jpg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626878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https://cs1033.gaul.csd.uwo.ca/~qzhu249/posterassign/qzhu249_poster.jpg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500203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https://cs1033.gaul.csd.uwo.ca/~ralmassr/posterassign/ralmassr_poster.jpg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591523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https://cs1033.gaul.csd.uwo.ca/~ratkar/posterassign/ratkar_poster.jpg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27017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https://cs1033.gaul.csd.uwo.ca/~rbalasur/posterassign/rbalasur_poster.jpg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088664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https://cs1033.gaul.csd.uwo.ca/~rbotbol/posterassign/rbotbol_poster.jpg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5547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https://cs1033.gaul.csd.uwo.ca/~rbrar64/posterassign/rbrar64_poster.jpg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510480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https://cs1033.gaul.csd.uwo.ca/~rbutche8/posterassign/rbutche8_poster.jpg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681748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https://cs1033.gaul.csd.uwo.ca/~rhan82/posterassign/rhan82_poster.jpg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057370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https://cs1033.gaul.csd.uwo.ca/~rimran5/posterassign/rimran5_poster.jpg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06346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https://cs1033.gaul.csd.uwo.ca/~rislam44/posterassign/rislam44_poster.jpg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3777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https://cs1033.gaul.csd.uwo.ca/~msadra/posterassign/msadra_poster.jpg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444660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https://cs1033.gaul.csd.uwo.ca/~rjeffre2/posterassign/rjeffre2_poster.jpg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522672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https://cs1033.gaul.csd.uwo.ca/~rli884/posterassign/rli884_poster.jpg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965356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https://cs1033.gaul.csd.uwo.ca/~rmackie3/posterassign/rmackie3_poster.jpg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669520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https://cs1033.gaul.csd.uwo.ca/~rmoczars/posterassign/rmoczars_poster.jpg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111430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https://cs1033.gaul.csd.uwo.ca/~rmorri72/posterassign/rmorri72_poster.jpg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147620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https://cs1033.gaul.csd.uwo.ca/~rmulroo/posterassign/rmulroo_poster.jpg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85063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https://cs1033.gaul.csd.uwo.ca/~rnezar/posterassign/rnezar_poster.jpg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965851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https://cs1033.gaul.csd.uwo.ca/~rphill63/posterassign/rphill63_poster.jpg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245672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https://cs1033.gaul.csd.uwo.ca/~rqian33/posterassign/rqian33_poster.jpg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72313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https://cs1033.gaul.csd.uwo.ca/~rqin27/posterassign/rqin27_poster.jpg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7856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https://cs1033.gaul.csd.uwo.ca/~msam7/posterassign/msam7_poster.jpg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181090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https://cs1033.gaul.csd.uwo.ca/~rrosenb6/posterassign/rrosenb6_poster.jpg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832884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https://cs1033.gaul.csd.uwo.ca/~rrotenb/posterassign/rrotenb_poster.jpg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404817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https://cs1033.gaul.csd.uwo.ca/~rvladesc/posterassign/rvladesc_poster.jpg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25422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https://cs1033.gaul.csd.uwo.ca/~rwen32/posterassign/rwen32_poster.jpg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832544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https://cs1033.gaul.csd.uwo.ca/~rwhidden/posterassign/rwhidden_poster.jpg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640823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https://cs1033.gaul.csd.uwo.ca/~rwigg/posterassign/rwigg_poster.jpg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357806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https://cs1033.gaul.csd.uwo.ca/~ryang448/posterassign/ryang448_poster.jpg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673901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https://cs1033.gaul.csd.uwo.ca/~rzhan762/posterassign/rzhan762_poster.jpg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319719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https://cs1033.gaul.csd.uwo.ca/~rzhao328/posterassign/rzhao328_poster.jpg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275794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https://cs1033.gaul.csd.uwo.ca/~rzhu249/posterassign/rzhu249_poster.jpg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5889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https://cs1033.gaul.csd.uwo.ca/~mseifer3/posterassign/mseifer3_poster.jpg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809270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https://cs1033.gaul.csd.uwo.ca/~sabuani2/posterassign/sabuani2_poster.jpg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991228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https://cs1033.gaul.csd.uwo.ca/~sadelste/posterassign/sadelste_poster.jpg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046259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https://cs1033.gaul.csd.uwo.ca/~sagarw59/posterassign/sagarw59_poster.jpg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247424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https://cs1033.gaul.csd.uwo.ca/~sahme589/posterassign/sahme589_poster.jpg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46187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https://cs1033.gaul.csd.uwo.ca/~sahn87/posterassign/sahn87_poster.jpg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96826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https://cs1033.gaul.csd.uwo.ca/~sali544/posterassign/sali544_poster.jpg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951975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https://cs1033.gaul.csd.uwo.ca/~salter4/posterassign/salter4_poster.jpg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196076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https://cs1033.gaul.csd.uwo.ca/~sangarit/posterassign/sangarit_poster.jpg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055478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https://cs1033.gaul.csd.uwo.ca/~saynalem/posterassign/saynalem_poster.jpg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414599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https://cs1033.gaul.csd.uwo.ca/~sazar2/posterassign/sazar2_poster.jpg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7252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https://cs1033.gaul.csd.uwo.ca/~mshi232/posterassign/mshi232_poster.jpg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687421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https://cs1033.gaul.csd.uwo.ca/~sbhand7/posterassign/sbhand7_poster.jpg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595160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https://cs1033.gaul.csd.uwo.ca/~sbhogadi/posterassign/sbhogadi_poster.jpg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64570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https://cs1033.gaul.csd.uwo.ca/~sbramwe/posterassign/sbramwe_poster.jpg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475524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https://cs1033.gaul.csd.uwo.ca/~sburmas/posterassign/sburmas_poster.jpg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804406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https://cs1033.gaul.csd.uwo.ca/~sche629/posterassign/sche629_poster.jpg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094358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https://cs1033.gaul.csd.uwo.ca/~sche665/posterassign/sche665_poster.jpg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601127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https://cs1033.gaul.csd.uwo.ca/~scheem29/posterassign/scheem29_poster.jpg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763807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https://cs1033.gaul.csd.uwo.ca/~sdare2/posterassign/sdare2_poster.jpg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325937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https://cs1033.gaul.csd.uwo.ca/~sdeitz/posterassign/sdeitz_poster.jpg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825496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https://cs1033.gaul.csd.uwo.ca/~sfagan22/posterassign/sfagan22_poster.jpg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1243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https://cs1033.gaul.csd.uwo.ca/~msidd232/posterassign/msidd232_poster.jpg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707526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https://cs1033.gaul.csd.uwo.ca/~sforbell/posterassign/sforbell_poster.jpg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149031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https://cs1033.gaul.csd.uwo.ca/~sgalla43/posterassign/sgalla43_poster.jpg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960020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https://cs1033.gaul.csd.uwo.ca/~shuan529/posterassign/shuan529_poster.jpg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322622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https://cs1033.gaul.csd.uwo.ca/~shuss249/posterassign/shuss249_poster.jpg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395839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https://cs1033.gaul.csd.uwo.ca/~sisla3/posterassign/sisla3_poster.jpg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066143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https://cs1033.gaul.csd.uwo.ca/~sjardin3/posterassign/sjardin3_poster.jpg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894321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https://cs1033.gaul.csd.uwo.ca/~sjheeta/posterassign/sjheeta_poster.jpg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156368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https://cs1033.gaul.csd.uwo.ca/~sjia59/posterassign/sjia59_poster.jpg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887378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https://cs1033.gaul.csd.uwo.ca/~sjin263/posterassign/sjin263_poster.jpg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727801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https://cs1033.gaul.csd.uwo.ca/~skanfer/posterassign/skanfer_poster.jpg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3128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https://cs1033.gaul.csd.uwo.ca/~msing386/posterassign/msing386_poster.jpg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396675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https://cs1033.gaul.csd.uwo.ca/~skornhab/posterassign/skornhab_poster.jpg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6040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https://cs1033.gaul.csd.uwo.ca/~msivers2/posterassign/msivers2_poster.jpg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6283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https://cs1033.gaul.csd.uwo.ca/~msomer2/posterassign/msomer2_poster.jpg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4556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https://cs1033.gaul.csd.uwo.ca/~mspagnu5/posterassign/mspagnu5_poster.jpg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832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https://cs1033.gaul.csd.uwo.ca/~momar46/posterassign/momar46_poster.jpg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1633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https://cs1033.gaul.csd.uwo.ca/~mvanhoo3/posterassign/mvanhoo3_poster.jpg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291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https://cs1033.gaul.csd.uwo.ca/~mxu545/posterassign/mxu545_poster.jpg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172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https://cs1033.gaul.csd.uwo.ca/~myoun55/posterassign/myoun55_poster.jpg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5992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https://cs1033.gaul.csd.uwo.ca/~nagbash/posterassign/nagbash_poster.jpg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1114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https://cs1033.gaul.csd.uwo.ca/~narif3/posterassign/narif3_poster.jpg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6092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https://cs1033.gaul.csd.uwo.ca/~nbaider/posterassign/nbaider_poster.jpg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617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https://cs1033.gaul.csd.uwo.ca/~nbianch2/posterassign/nbianch2_poster.jpg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038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https://cs1033.gaul.csd.uwo.ca/~nbrady6/posterassign/nbrady6_poster.jpg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295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https://cs1033.gaul.csd.uwo.ca/~ncanzio/posterassign/ncanzio_poster.jpg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0918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https://cs1033.gaul.csd.uwo.ca/~nchipun/posterassign/nchipun_poster.jpg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373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https://cs1033.gaul.csd.uwo.ca/~mpala2/posterassign/mpala2_poster.jpg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388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https://cs1033.gaul.csd.uwo.ca/~ncraig8/posterassign/ncraig8_poster.jpg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413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https://cs1033.gaul.csd.uwo.ca/~ndoan24/posterassign/ndoan24_poster.jpg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0583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https://cs1033.gaul.csd.uwo.ca/~ngirdha3/posterassign/ngirdha3_poster.jpg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0086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https://cs1033.gaul.csd.uwo.ca/~ngodelew/posterassign/ngodelew_poster.jpg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8104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https://cs1033.gaul.csd.uwo.ca/~nhabib9/posterassign/nhabib9_poster.jpg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3941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https://cs1033.gaul.csd.uwo.ca/~nharmer/posterassign/nharmer_poster.jpg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8499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https://cs1033.gaul.csd.uwo.ca/~nhomsi/posterassign/nhomsi_poster.jpg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238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https://cs1033.gaul.csd.uwo.ca/~njaved25/posterassign/njaved25_poster.jpg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0103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https://cs1033.gaul.csd.uwo.ca/~njohn54/posterassign/njohn54_poster.jpg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0189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https://cs1033.gaul.csd.uwo.ca/~njohns93/posterassign/njohns93_poster.jpg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123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https://cs1033.gaul.csd.uwo.ca/~mpate472/posterassign/mpate472_poster.jpg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2614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https://cs1033.gaul.csd.uwo.ca/~nkhaled2/posterassign/nkhaled2_poster.jpg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87731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https://cs1033.gaul.csd.uwo.ca/~nkwak3/posterassign/nkwak3_poster.jpg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3348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https://cs1033.gaul.csd.uwo.ca/~nlook2/posterassign/nlook2_poster.jpg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74164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https://cs1033.gaul.csd.uwo.ca/~nmangat6/posterassign/nmangat6_poster.jpg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08845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https://cs1033.gaul.csd.uwo.ca/~nmerrell/posterassign/nmerrell_poster.jpg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64794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https://cs1033.gaul.csd.uwo.ca/~nmusa6/posterassign/nmusa6_poster.jpg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6964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https://cs1033.gaul.csd.uwo.ca/~nnarukul/posterassign/nnarukul_poster.jpg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8194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https://cs1033.gaul.csd.uwo.ca/~npoirie7/posterassign/npoirie7_poster.jpg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29169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https://cs1033.gaul.csd.uwo.ca/~npokhare/posterassign/npokhare_poster.jpg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51903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https://cs1033.gaul.csd.uwo.ca/~npuotine/posterassign/npuotine_poster.jpg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899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https://cs1033.gaul.csd.uwo.ca/~mpeders4/posterassign/mpeders4_poster.jpg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5116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https://cs1033.gaul.csd.uwo.ca/~nradwan2/posterassign/nradwan2_poster.jpg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70921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https://cs1033.gaul.csd.uwo.ca/~nrage/posterassign/nrage_poster.jpg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76253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https://cs1033.gaul.csd.uwo.ca/~nrivigli/posterassign/nrivigli_poster.jpg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97397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https://cs1033.gaul.csd.uwo.ca/~nroger7/posterassign/nroger7_poster.jpg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33729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https://cs1033.gaul.csd.uwo.ca/~nsaleeb/posterassign/nsaleeb_poster.jpg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16070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https://cs1033.gaul.csd.uwo.ca/~nsarma2/posterassign/nsarma2_poster.jpg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3881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https://cs1033.gaul.csd.uwo.ca/~nsawyer3/posterassign/nsawyer3_poster.jpg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27881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https://cs1033.gaul.csd.uwo.ca/~nsincla3/posterassign/nsincla3_poster.jpg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16201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https://cs1033.gaul.csd.uwo.ca/~nsolnik/posterassign/nsolnik_poster.jpg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1972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https://cs1033.gaul.csd.uwo.ca/~nspeckne/posterassign/nspeckne_poster.jpg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256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https://cs1033.gaul.csd.uwo.ca/~mperciba/posterassign/mperciba_poster.jpg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96714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https://cs1033.gaul.csd.uwo.ca/~ntang58/posterassign/ntang58_poster.jpg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309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https://cs1033.gaul.csd.uwo.ca/~nthein2/posterassign/nthein2_poster.jpg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31130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https://cs1033.gaul.csd.uwo.ca/~ntsegay2/posterassign/ntsegay2_poster.jpg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4971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https://cs1033.gaul.csd.uwo.ca/~nvolosse/posterassign/nvolosse_poster.jpg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44305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https://cs1033.gaul.csd.uwo.ca/~nyoo7/posterassign/nyoo7_poster.jpg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71622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https://cs1033.gaul.csd.uwo.ca/~oadelek6/posterassign/oadelek6_poster.jpg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51258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https://cs1033.gaul.csd.uwo.ca/~obali3/posterassign/obali3_poster.jpg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84394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https://cs1033.gaul.csd.uwo.ca/~ochong3/posterassign/ochong3_poster.jpg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90164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https://cs1033.gaul.csd.uwo.ca/~oelomari/posterassign/oelomari_poster.jpg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92496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https://cs1033.gaul.csd.uwo.ca/~ogunawar/posterassign/ogunawar_poster.jpg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3525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https://cs1033.gaul.csd.uwo.ca/~mprezio/posterassign/mprezio_poster.jpg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69583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https://cs1033.gaul.csd.uwo.ca/~ohuynh/posterassign/ohuynh_poster.jpg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7072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https://cs1033.gaul.csd.uwo.ca/~oidris/posterassign/oidris_poster.jpg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57834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https://cs1033.gaul.csd.uwo.ca/~okhurshi/posterassign/okhurshi_poster.jpg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54023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https://cs1033.gaul.csd.uwo.ca/~okuk/posterassign/okuk_poster.jpg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9558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https://cs1033.gaul.csd.uwo.ca/~omousli/posterassign/omousli_poster.jpg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464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https://cs1033.gaul.csd.uwo.ca/~osauve2/posterassign/osauve2_poster.jpg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57393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https://cs1033.gaul.csd.uwo.ca/~oterrill/posterassign/oterrill_poster.jpg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38701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https://cs1033.gaul.csd.uwo.ca/~ovigna/posterassign/ovigna_poster.jpg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59016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https://cs1033.gaul.csd.uwo.ca/~parmagon/posterassign/parmagon_poster.jpg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41608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https://cs1033.gaul.csd.uwo.ca/~pbehniwa/posterassign/pbehniwa_poster.jpg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700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https://cs1033.gaul.csd.uwo.ca/~mproum/posterassign/mproum_poster.jpg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14500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https://cs1033.gaul.csd.uwo.ca/~pcopetti/posterassign/pcopetti_poster.jpg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06843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https://cs1033.gaul.csd.uwo.ca/~pdavis25/posterassign/pdavis25_poster.jpg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90623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https://cs1033.gaul.csd.uwo.ca/~pgan4/posterassign/pgan4_poster.jpg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14090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https://cs1033.gaul.csd.uwo.ca/~pgu23/posterassign/pgu23_poster.jpg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37008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https://cs1033.gaul.csd.uwo.ca/~pinot/posterassign/pinot_poster.jpg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03103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https://cs1033.gaul.csd.uwo.ca/~pkareer/posterassign/pkareer_poster.jpg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52295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https://cs1033.gaul.csd.uwo.ca/~plaad/posterassign/plaad_poster.jpg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08650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https://cs1033.gaul.csd.uwo.ca/~plad5/posterassign/plad5_poster.jpg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92506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https://cs1033.gaul.csd.uwo.ca/~pli464/posterassign/pli464_poster.jpg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0778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https://cs1033.gaul.csd.uwo.ca/~pomoghan/posterassign/pomoghan_poster.jpg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041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https://cs1033.gaul.csd.uwo.ca/~mrich84/posterassign/mrich84_poster.jpg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93555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https://cs1033.gaul.csd.uwo.ca/~prusso3/posterassign/prusso3_poster.jpg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49816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https://cs1033.gaul.csd.uwo.ca/~psing352/posterassign/psing352_poster.jpg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339499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https://cs1033.gaul.csd.uwo.ca/~ptong23/posterassign/ptong23_poster.jpg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50100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https://cs1033.gaul.csd.uwo.ca/~ptraver2/posterassign/ptraver2_poster.jpg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8399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https://cs1033.gaul.csd.uwo.ca/~ptrived9/posterassign/ptrived9_poster.jpg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947217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https://cs1033.gaul.csd.uwo.ca/~pzhan92/posterassign/pzhan92_poster.jpg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61896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https://cs1033.gaul.csd.uwo.ca/~qjiang82/posterassign/qjiang82_poster.jpg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70545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https://cs1033.gaul.csd.uwo.ca/~qmei4/posterassign/qmei4_poster.jpg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35102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https://cs1033.gaul.csd.uwo.ca/~qtaylor4/posterassign/qtaylor4_poster.jpg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520748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https://cs1033.gaul.csd.uwo.ca/~qzhou327/posterassign/qzhou327_poster.jpg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4AA-0E81-42BB-B7F3-BF846D265847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850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9E55F-76F1-4653-9FF8-06A96C99CAD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DB349-9C7D-4EB1-8853-2620AE1E5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200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9E55F-76F1-4653-9FF8-06A96C99CAD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DB349-9C7D-4EB1-8853-2620AE1E5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922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9E55F-76F1-4653-9FF8-06A96C99CAD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DB349-9C7D-4EB1-8853-2620AE1E5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504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5C9FB-21A1-4411-A1FE-2971D7F13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5CBFA3-20D1-4E1F-B3EB-C43AAA9268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A929E-2AE8-48DA-A5D6-E9752D7C7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9E55F-76F1-4653-9FF8-06A96C99CAD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268D0-5674-4320-A25A-DCD396183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DFC18-8E0E-4883-9D18-A8958422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DB349-9C7D-4EB1-8853-2620AE1E5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758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9E55F-76F1-4653-9FF8-06A96C99CAD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DB349-9C7D-4EB1-8853-2620AE1E5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21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9E55F-76F1-4653-9FF8-06A96C99CAD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DB349-9C7D-4EB1-8853-2620AE1E5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784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9E55F-76F1-4653-9FF8-06A96C99CAD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DB349-9C7D-4EB1-8853-2620AE1E5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490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9E55F-76F1-4653-9FF8-06A96C99CAD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DB349-9C7D-4EB1-8853-2620AE1E5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93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9E55F-76F1-4653-9FF8-06A96C99CAD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DB349-9C7D-4EB1-8853-2620AE1E5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88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9E55F-76F1-4653-9FF8-06A96C99CAD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DB349-9C7D-4EB1-8853-2620AE1E5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478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9E55F-76F1-4653-9FF8-06A96C99CAD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DB349-9C7D-4EB1-8853-2620AE1E5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445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9E55F-76F1-4653-9FF8-06A96C99CAD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DB349-9C7D-4EB1-8853-2620AE1E5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71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9E55F-76F1-4653-9FF8-06A96C99CAD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DB349-9C7D-4EB1-8853-2620AE1E5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0452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1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1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1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1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1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1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1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1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1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1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1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1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1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1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1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1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3B04697-F4DF-488F-85D3-5415BF0668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Posters From Fall 2024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95F20B1-AB6C-4520-8ED4-5F534EB178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Group 4</a:t>
            </a:r>
          </a:p>
        </p:txBody>
      </p:sp>
    </p:spTree>
    <p:extLst>
      <p:ext uri="{BB962C8B-B14F-4D97-AF65-F5344CB8AC3E}">
        <p14:creationId xmlns:p14="http://schemas.microsoft.com/office/powerpoint/2010/main" val="3558440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FB6BF-036B-4EF5-8787-12DEE19BB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BEFB25-FE08-4B0C-8129-B912CD9996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DBE802-50CC-4512-A89A-A5B9C9A0B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246498-1218-4DD4-82B3-AE17E31BB37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9 of 160</a:t>
            </a:r>
          </a:p>
        </p:txBody>
      </p:sp>
    </p:spTree>
    <p:extLst>
      <p:ext uri="{BB962C8B-B14F-4D97-AF65-F5344CB8AC3E}">
        <p14:creationId xmlns:p14="http://schemas.microsoft.com/office/powerpoint/2010/main" val="2865504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FF5F1-23BE-4187-B8B4-1161262FC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C939B-2CF8-41D4-9C3F-BC2066A856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49CA24-A1C8-4CA0-9728-8523D74705F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99 of 160</a:t>
            </a:r>
          </a:p>
        </p:txBody>
      </p:sp>
    </p:spTree>
    <p:extLst>
      <p:ext uri="{BB962C8B-B14F-4D97-AF65-F5344CB8AC3E}">
        <p14:creationId xmlns:p14="http://schemas.microsoft.com/office/powerpoint/2010/main" val="1696383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757C1-E4E9-4B71-A998-67C4E4D78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C4EB4-71E3-4896-9503-EBFD4BAE7A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B828C6-DAC9-4B47-A29F-62573FE14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A04955-5046-4F32-BA50-D0E1D6809DA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100 of 160</a:t>
            </a:r>
          </a:p>
        </p:txBody>
      </p:sp>
    </p:spTree>
    <p:extLst>
      <p:ext uri="{BB962C8B-B14F-4D97-AF65-F5344CB8AC3E}">
        <p14:creationId xmlns:p14="http://schemas.microsoft.com/office/powerpoint/2010/main" val="453019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D1F83-ECBA-47DE-96FF-316C1B7DA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5A880D-B70F-46DE-9A24-963F62E68D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34854B-10F7-4E4B-BE56-539AFAC6F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A99C7E-214C-4EC7-BBBB-71463C0FF3F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101 of 160</a:t>
            </a:r>
          </a:p>
        </p:txBody>
      </p:sp>
    </p:spTree>
    <p:extLst>
      <p:ext uri="{BB962C8B-B14F-4D97-AF65-F5344CB8AC3E}">
        <p14:creationId xmlns:p14="http://schemas.microsoft.com/office/powerpoint/2010/main" val="2762960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D2C55-B653-482E-B8C8-DEF45A0E9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68CBDF-8F67-4176-AF6E-2A2DDD4A12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C60381-C260-4294-B5AA-296914794DA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102 of 160</a:t>
            </a:r>
          </a:p>
        </p:txBody>
      </p:sp>
    </p:spTree>
    <p:extLst>
      <p:ext uri="{BB962C8B-B14F-4D97-AF65-F5344CB8AC3E}">
        <p14:creationId xmlns:p14="http://schemas.microsoft.com/office/powerpoint/2010/main" val="110161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5FC52-F9DC-4D37-BA29-9C339EF68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C5A6FC-E954-48A6-A506-9407CBD894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B4D37B-1570-45FE-8A7B-9CDBCD6EB3C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103 of 160</a:t>
            </a:r>
          </a:p>
        </p:txBody>
      </p:sp>
    </p:spTree>
    <p:extLst>
      <p:ext uri="{BB962C8B-B14F-4D97-AF65-F5344CB8AC3E}">
        <p14:creationId xmlns:p14="http://schemas.microsoft.com/office/powerpoint/2010/main" val="128453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7447A-A97C-4AE3-BA75-3AAE682E5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43B9E-51DB-4819-BBF2-C3CE3D156D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71E427-3A9D-4FC8-B87A-69971FBA72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081" y="0"/>
            <a:ext cx="502583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BD3C66-E8A1-4B11-9601-AB5A0709FE7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104 of 160</a:t>
            </a:r>
          </a:p>
        </p:txBody>
      </p:sp>
    </p:spTree>
    <p:extLst>
      <p:ext uri="{BB962C8B-B14F-4D97-AF65-F5344CB8AC3E}">
        <p14:creationId xmlns:p14="http://schemas.microsoft.com/office/powerpoint/2010/main" val="4200928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93659-54D9-4CF3-AD3A-42CB2508F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C269B5-6F55-48D4-9365-76B6E87250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BDC9C9-0FB8-40AD-AA0F-D683A8CBDE9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105 of 160</a:t>
            </a:r>
          </a:p>
        </p:txBody>
      </p:sp>
    </p:spTree>
    <p:extLst>
      <p:ext uri="{BB962C8B-B14F-4D97-AF65-F5344CB8AC3E}">
        <p14:creationId xmlns:p14="http://schemas.microsoft.com/office/powerpoint/2010/main" val="2378757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015C2-905B-4C12-8336-18BC90940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C03BCE-0434-4BB2-B014-1CF21FBE52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F0FA56-8A2E-453A-A9A4-308A2E5BAC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0" y="0"/>
            <a:ext cx="905256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919713-FFC6-4C8F-B1A3-3ADA32E7C1B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106 of 160</a:t>
            </a:r>
          </a:p>
        </p:txBody>
      </p:sp>
    </p:spTree>
    <p:extLst>
      <p:ext uri="{BB962C8B-B14F-4D97-AF65-F5344CB8AC3E}">
        <p14:creationId xmlns:p14="http://schemas.microsoft.com/office/powerpoint/2010/main" val="990315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58B7-D4EB-4E93-98E6-97AE5C30B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9F9680-C0CF-4ED7-9D89-46CC557749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6A780E-898B-44A1-A7BB-DAD267B212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70F104-C05D-4D3B-8BA2-913769CBF53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107 of 160</a:t>
            </a:r>
          </a:p>
        </p:txBody>
      </p:sp>
    </p:spTree>
    <p:extLst>
      <p:ext uri="{BB962C8B-B14F-4D97-AF65-F5344CB8AC3E}">
        <p14:creationId xmlns:p14="http://schemas.microsoft.com/office/powerpoint/2010/main" val="4152200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464AC-32F3-4641-9031-51A55FA34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125E86-52ED-4328-8DA4-71CFF65C5A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3DEFAF-75D8-4920-B32B-8F54FDCE21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76475D-DDDC-4FF3-9988-7468AEAB77C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108 of 160</a:t>
            </a:r>
          </a:p>
        </p:txBody>
      </p:sp>
    </p:spTree>
    <p:extLst>
      <p:ext uri="{BB962C8B-B14F-4D97-AF65-F5344CB8AC3E}">
        <p14:creationId xmlns:p14="http://schemas.microsoft.com/office/powerpoint/2010/main" val="1759690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EB4A6-0B11-4EDF-9ADE-767521181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37BD26-D1E8-4593-854B-2C8E255B0C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087234-8989-45D5-A722-EDACFBBD2D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98A2F5-DBFF-49B3-8146-394E2623619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10 of 160</a:t>
            </a:r>
          </a:p>
        </p:txBody>
      </p:sp>
    </p:spTree>
    <p:extLst>
      <p:ext uri="{BB962C8B-B14F-4D97-AF65-F5344CB8AC3E}">
        <p14:creationId xmlns:p14="http://schemas.microsoft.com/office/powerpoint/2010/main" val="1059504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FCAFB-11CB-4198-9658-C83815394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711765-5AE0-4820-9F45-7A97644811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EC55F2-1835-43B0-A351-1A681E52CC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177EB9-09FD-4B69-8C5D-404DC6C768D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109 of 160</a:t>
            </a:r>
          </a:p>
        </p:txBody>
      </p:sp>
    </p:spTree>
    <p:extLst>
      <p:ext uri="{BB962C8B-B14F-4D97-AF65-F5344CB8AC3E}">
        <p14:creationId xmlns:p14="http://schemas.microsoft.com/office/powerpoint/2010/main" val="180732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3CAE8-7F6D-44A3-8C57-577512624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36D4BB-A569-4726-8D57-F505F09890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C5A70B-A37E-45A8-97D7-20B102A3C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4C2F55-1468-4459-9920-CBAE929EEF7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110 of 160</a:t>
            </a:r>
          </a:p>
        </p:txBody>
      </p:sp>
    </p:spTree>
    <p:extLst>
      <p:ext uri="{BB962C8B-B14F-4D97-AF65-F5344CB8AC3E}">
        <p14:creationId xmlns:p14="http://schemas.microsoft.com/office/powerpoint/2010/main" val="565252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D2417-A6F5-4070-A7E3-7C7211725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8B6244-9238-4579-9259-D36C12D5F0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656AA1-D0FB-4ED5-A923-905696801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114718-DF1E-4ACA-9384-2604A82531B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111 of 160</a:t>
            </a:r>
          </a:p>
        </p:txBody>
      </p:sp>
    </p:spTree>
    <p:extLst>
      <p:ext uri="{BB962C8B-B14F-4D97-AF65-F5344CB8AC3E}">
        <p14:creationId xmlns:p14="http://schemas.microsoft.com/office/powerpoint/2010/main" val="1579696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87084-FF71-423F-BF49-8E2005FB0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DB4D0C-E545-4B02-81AF-647814726F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787C47-B267-415E-B08D-436699CA41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CDF14A-AA28-4B17-B6BE-B7C61435800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112 of 160</a:t>
            </a:r>
          </a:p>
        </p:txBody>
      </p:sp>
    </p:spTree>
    <p:extLst>
      <p:ext uri="{BB962C8B-B14F-4D97-AF65-F5344CB8AC3E}">
        <p14:creationId xmlns:p14="http://schemas.microsoft.com/office/powerpoint/2010/main" val="351004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828D8-37EA-44A6-8F7B-690416B5B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9BF031-8B7E-4E13-A285-00CD70D15C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2C0128-B359-4DFA-BA7C-63AB7AC1A67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113 of 160</a:t>
            </a:r>
          </a:p>
        </p:txBody>
      </p:sp>
    </p:spTree>
    <p:extLst>
      <p:ext uri="{BB962C8B-B14F-4D97-AF65-F5344CB8AC3E}">
        <p14:creationId xmlns:p14="http://schemas.microsoft.com/office/powerpoint/2010/main" val="2474626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4FF8B-DF5A-47D4-92C8-1127B678B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3B6683-B140-46D6-B0D1-2F406B6E0B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15F6CE-7199-4A23-9EA2-D6517903A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492FFD-3D95-4C49-93AB-55ACEB132EB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114 of 160</a:t>
            </a:r>
          </a:p>
        </p:txBody>
      </p:sp>
    </p:spTree>
    <p:extLst>
      <p:ext uri="{BB962C8B-B14F-4D97-AF65-F5344CB8AC3E}">
        <p14:creationId xmlns:p14="http://schemas.microsoft.com/office/powerpoint/2010/main" val="1043306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3F4D3-E1B0-4D85-946B-1D537E4A4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7340F-6884-4BF3-B738-F15C8D4639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4656BB-3ABA-4814-A79F-E10F0A924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0" y="0"/>
            <a:ext cx="905256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390B14-BF18-425D-A21E-C8922D03933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115 of 160</a:t>
            </a:r>
          </a:p>
        </p:txBody>
      </p:sp>
    </p:spTree>
    <p:extLst>
      <p:ext uri="{BB962C8B-B14F-4D97-AF65-F5344CB8AC3E}">
        <p14:creationId xmlns:p14="http://schemas.microsoft.com/office/powerpoint/2010/main" val="3601624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F8BC3-3890-405D-8CC7-48F175516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08DB41-6D72-4C71-9544-69ED5BA529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54713F-E932-4177-832B-15C3DCE913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247810-E985-41DC-8A9D-EBBE74987E5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116 of 160</a:t>
            </a:r>
          </a:p>
        </p:txBody>
      </p:sp>
    </p:spTree>
    <p:extLst>
      <p:ext uri="{BB962C8B-B14F-4D97-AF65-F5344CB8AC3E}">
        <p14:creationId xmlns:p14="http://schemas.microsoft.com/office/powerpoint/2010/main" val="1695396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7A14F-6023-43B0-9CE5-4D29E56C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AEB89F-B7AC-4F92-9638-78F3400FA9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904F11-FC67-48D2-8EA0-1D8EB0785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9DE87D-5577-4647-A905-F09E50C52E5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117 of 160</a:t>
            </a:r>
          </a:p>
        </p:txBody>
      </p:sp>
    </p:spTree>
    <p:extLst>
      <p:ext uri="{BB962C8B-B14F-4D97-AF65-F5344CB8AC3E}">
        <p14:creationId xmlns:p14="http://schemas.microsoft.com/office/powerpoint/2010/main" val="3945716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C8DB5-C2F4-47F9-9592-611894433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E04F2-D96A-4F52-AEE6-33F4C226F6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8365F9-8D5F-49E2-92AF-6A0C4A75C8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8AB718-731D-444C-A795-EF5652632BD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118 of 160</a:t>
            </a:r>
          </a:p>
        </p:txBody>
      </p:sp>
    </p:spTree>
    <p:extLst>
      <p:ext uri="{BB962C8B-B14F-4D97-AF65-F5344CB8AC3E}">
        <p14:creationId xmlns:p14="http://schemas.microsoft.com/office/powerpoint/2010/main" val="3367795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D1525-58FB-4F5E-BE83-0405F1A18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4CA997-C609-4BA7-A9A9-706C9616FF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9B0E1A-9DAE-4DE1-BDC1-E0EB3B05924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11 of 160</a:t>
            </a:r>
          </a:p>
        </p:txBody>
      </p:sp>
    </p:spTree>
    <p:extLst>
      <p:ext uri="{BB962C8B-B14F-4D97-AF65-F5344CB8AC3E}">
        <p14:creationId xmlns:p14="http://schemas.microsoft.com/office/powerpoint/2010/main" val="3272600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B9A21-C883-42DA-8F8D-CE5A96DB8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F604C4-3426-4ADC-8075-D6D0F1B0FD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EEE8A4-43A0-4390-B32A-2F6FFC11B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D0DC85-E3A6-4788-9300-930FCD9E964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119 of 160</a:t>
            </a:r>
          </a:p>
        </p:txBody>
      </p:sp>
    </p:spTree>
    <p:extLst>
      <p:ext uri="{BB962C8B-B14F-4D97-AF65-F5344CB8AC3E}">
        <p14:creationId xmlns:p14="http://schemas.microsoft.com/office/powerpoint/2010/main" val="165595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815FD-B6FF-40AD-93EF-A47F91D87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9010E7-639C-4807-A63F-976F194279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D4BA40-642B-45BC-B56E-4962E9CF25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8BF30D-2E13-41A9-8709-47194EC7130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120 of 160</a:t>
            </a:r>
          </a:p>
        </p:txBody>
      </p:sp>
    </p:spTree>
    <p:extLst>
      <p:ext uri="{BB962C8B-B14F-4D97-AF65-F5344CB8AC3E}">
        <p14:creationId xmlns:p14="http://schemas.microsoft.com/office/powerpoint/2010/main" val="2586505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0684A-1834-42A5-9912-06F92E0EE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2A93E4-0260-4741-8F32-0527615BE6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40A8E5-931F-4A65-BA27-1897117D40F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121 of 160</a:t>
            </a:r>
          </a:p>
        </p:txBody>
      </p:sp>
    </p:spTree>
    <p:extLst>
      <p:ext uri="{BB962C8B-B14F-4D97-AF65-F5344CB8AC3E}">
        <p14:creationId xmlns:p14="http://schemas.microsoft.com/office/powerpoint/2010/main" val="2146171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4E979-F305-4E92-AAD9-1476D04A3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76747A-8F81-422A-8D62-9B371A2ABA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245E88-6D19-4D3D-8593-95A731E19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CAB2B7-2CE6-4239-9016-14A12D7FB2E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122 of 160</a:t>
            </a:r>
          </a:p>
        </p:txBody>
      </p:sp>
    </p:spTree>
    <p:extLst>
      <p:ext uri="{BB962C8B-B14F-4D97-AF65-F5344CB8AC3E}">
        <p14:creationId xmlns:p14="http://schemas.microsoft.com/office/powerpoint/2010/main" val="1857557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86B9D-4014-48C3-8A55-338E41D7D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5A751F-1275-4C16-A9F5-302E2DAB85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4D97BE-3AE9-437E-B81F-FCB478732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1C5F63-EC5A-4A55-992C-3FC1782F395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123 of 160</a:t>
            </a:r>
          </a:p>
        </p:txBody>
      </p:sp>
    </p:spTree>
    <p:extLst>
      <p:ext uri="{BB962C8B-B14F-4D97-AF65-F5344CB8AC3E}">
        <p14:creationId xmlns:p14="http://schemas.microsoft.com/office/powerpoint/2010/main" val="2126960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9292-E908-4AFF-9F73-1F377CF23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49518D-903F-40C8-B898-BBB587F217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87711D-7DD1-41ED-8DAA-D1F47A85A2B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124 of 160</a:t>
            </a:r>
          </a:p>
        </p:txBody>
      </p:sp>
    </p:spTree>
    <p:extLst>
      <p:ext uri="{BB962C8B-B14F-4D97-AF65-F5344CB8AC3E}">
        <p14:creationId xmlns:p14="http://schemas.microsoft.com/office/powerpoint/2010/main" val="2655010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39BA3-104D-4DC0-BD17-0A462118B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A80A44-F2F6-4242-902D-900ECDF9AD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0F8F3C-A77B-4CEE-BFFA-FCF26C71E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A34207-A8C0-4976-9693-78816742F30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125 of 160</a:t>
            </a:r>
          </a:p>
        </p:txBody>
      </p:sp>
    </p:spTree>
    <p:extLst>
      <p:ext uri="{BB962C8B-B14F-4D97-AF65-F5344CB8AC3E}">
        <p14:creationId xmlns:p14="http://schemas.microsoft.com/office/powerpoint/2010/main" val="2252280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F4190-5530-4EFE-9361-7748DF538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51A871-A66E-44B1-8609-9D6CFA320C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C39970-A3BF-4387-B768-2C90D81A0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039058-0B90-418D-94BD-DF6FBC3BF99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126 of 160</a:t>
            </a:r>
          </a:p>
        </p:txBody>
      </p:sp>
    </p:spTree>
    <p:extLst>
      <p:ext uri="{BB962C8B-B14F-4D97-AF65-F5344CB8AC3E}">
        <p14:creationId xmlns:p14="http://schemas.microsoft.com/office/powerpoint/2010/main" val="3204420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DDA7F-996F-45F8-A1A2-9FABBCDB3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57D5D-292E-4094-9FEF-9726B6CE3B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D39614-9DA0-4C5A-87E1-44DDC2C977A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127 of 160</a:t>
            </a:r>
          </a:p>
        </p:txBody>
      </p:sp>
    </p:spTree>
    <p:extLst>
      <p:ext uri="{BB962C8B-B14F-4D97-AF65-F5344CB8AC3E}">
        <p14:creationId xmlns:p14="http://schemas.microsoft.com/office/powerpoint/2010/main" val="890816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74C2A-F9A7-4E00-AC0C-49617FB57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0238FE-242B-4F37-A270-1EB9290977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9058D3-837F-4259-92C7-596610210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7227C6-BDB4-4517-BA7F-1F1F39C8A1C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128 of 160</a:t>
            </a:r>
          </a:p>
        </p:txBody>
      </p:sp>
    </p:spTree>
    <p:extLst>
      <p:ext uri="{BB962C8B-B14F-4D97-AF65-F5344CB8AC3E}">
        <p14:creationId xmlns:p14="http://schemas.microsoft.com/office/powerpoint/2010/main" val="296603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EB16F-AF1E-43BA-BE2A-E002B095E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BB896C-7AFC-48C1-878F-6391E095D1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924ECB-F3AE-45D3-97E0-2C31ECBC2C2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12 of 160</a:t>
            </a:r>
          </a:p>
        </p:txBody>
      </p:sp>
    </p:spTree>
    <p:extLst>
      <p:ext uri="{BB962C8B-B14F-4D97-AF65-F5344CB8AC3E}">
        <p14:creationId xmlns:p14="http://schemas.microsoft.com/office/powerpoint/2010/main" val="4075710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2FC0C-50C1-4AC7-BB91-7E2A10D35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A1905E-86B4-4FF3-841E-0DA966D0DB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65FBC5-3C35-41BA-9853-662DA3EEE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0F6D36-0405-4528-A984-8238055BB96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129 of 160</a:t>
            </a:r>
          </a:p>
        </p:txBody>
      </p:sp>
    </p:spTree>
    <p:extLst>
      <p:ext uri="{BB962C8B-B14F-4D97-AF65-F5344CB8AC3E}">
        <p14:creationId xmlns:p14="http://schemas.microsoft.com/office/powerpoint/2010/main" val="3228283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D7FA1-166D-4403-AC97-9CFFE6FFA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41AB68-EDA7-4523-A012-5B1AD69C41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F075C2-9492-45F6-85B8-F87429C64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0E5EED-332F-46DF-B06B-F0AFD489A90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130 of 160</a:t>
            </a:r>
          </a:p>
        </p:txBody>
      </p:sp>
    </p:spTree>
    <p:extLst>
      <p:ext uri="{BB962C8B-B14F-4D97-AF65-F5344CB8AC3E}">
        <p14:creationId xmlns:p14="http://schemas.microsoft.com/office/powerpoint/2010/main" val="2582132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96707-D9AF-498A-B45C-C35C07FCE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74750-C8E1-440F-B668-B9DE34E823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67DF18-364F-4D79-86F0-22330FE9C7F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131 of 160</a:t>
            </a:r>
          </a:p>
        </p:txBody>
      </p:sp>
    </p:spTree>
    <p:extLst>
      <p:ext uri="{BB962C8B-B14F-4D97-AF65-F5344CB8AC3E}">
        <p14:creationId xmlns:p14="http://schemas.microsoft.com/office/powerpoint/2010/main" val="1811126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65022-8FE4-4ADD-9CF8-FC810D591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3DB383-1B2F-4E7E-A3FC-0E5977C736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14B854-0408-492B-A4DB-BEA270D0FF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303E84-6D59-4749-A5EF-A8A764E69BC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132 of 160</a:t>
            </a:r>
          </a:p>
        </p:txBody>
      </p:sp>
    </p:spTree>
    <p:extLst>
      <p:ext uri="{BB962C8B-B14F-4D97-AF65-F5344CB8AC3E}">
        <p14:creationId xmlns:p14="http://schemas.microsoft.com/office/powerpoint/2010/main" val="1527445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C8F4C-1D9C-406C-A12D-80EB9BA10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BD6A11-245D-46DB-8FBF-3E8557FA6E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BF1E8A-D652-4D12-BC5F-D7796D651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9E74B1-01DE-4444-B14C-115B8ABBC8D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133 of 160</a:t>
            </a:r>
          </a:p>
        </p:txBody>
      </p:sp>
    </p:spTree>
    <p:extLst>
      <p:ext uri="{BB962C8B-B14F-4D97-AF65-F5344CB8AC3E}">
        <p14:creationId xmlns:p14="http://schemas.microsoft.com/office/powerpoint/2010/main" val="23674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598B5-1967-4258-8EE7-505FE2A87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7E6A2F-5EDC-4278-BF87-8ECDEAD43E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29ECDA-0FD2-4D80-8665-3F3818776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24FC0E-F123-4E97-9D99-F0E1C1A292D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134 of 160</a:t>
            </a:r>
          </a:p>
        </p:txBody>
      </p:sp>
    </p:spTree>
    <p:extLst>
      <p:ext uri="{BB962C8B-B14F-4D97-AF65-F5344CB8AC3E}">
        <p14:creationId xmlns:p14="http://schemas.microsoft.com/office/powerpoint/2010/main" val="1537334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7A3C1-4335-47A2-9F7C-7D96194E1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D0EDC2-40B0-49D3-B257-90B83D1B81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5F3D94-FB13-4A59-BB0B-C7745455380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135 of 160</a:t>
            </a:r>
          </a:p>
        </p:txBody>
      </p:sp>
    </p:spTree>
    <p:extLst>
      <p:ext uri="{BB962C8B-B14F-4D97-AF65-F5344CB8AC3E}">
        <p14:creationId xmlns:p14="http://schemas.microsoft.com/office/powerpoint/2010/main" val="1206589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48FFB-ED6B-4993-98B4-D34FAC711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991B6F-0449-4AF6-9C86-315591A19F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700746-4D63-4581-AE13-C7A15905302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136 of 160</a:t>
            </a:r>
          </a:p>
        </p:txBody>
      </p:sp>
    </p:spTree>
    <p:extLst>
      <p:ext uri="{BB962C8B-B14F-4D97-AF65-F5344CB8AC3E}">
        <p14:creationId xmlns:p14="http://schemas.microsoft.com/office/powerpoint/2010/main" val="545192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941B8-ABC5-4DF7-94EA-4224BA0EB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EE5FB3-469B-4DF9-8B04-8416863B2A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799F9F-2EF7-459E-B176-0EB7DF93E7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B65B89-AC98-476B-83A0-F133A12CB52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137 of 160</a:t>
            </a:r>
          </a:p>
        </p:txBody>
      </p:sp>
    </p:spTree>
    <p:extLst>
      <p:ext uri="{BB962C8B-B14F-4D97-AF65-F5344CB8AC3E}">
        <p14:creationId xmlns:p14="http://schemas.microsoft.com/office/powerpoint/2010/main" val="661679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F394D-132B-4E82-A2AA-A0B616371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E135AB-EE7F-48E5-80F1-94B8BEC91B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4A066D-A6EA-4870-B93A-53B60E80A0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A15489-0A45-4E40-B522-F4FFE179BA3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138 of 160</a:t>
            </a:r>
          </a:p>
        </p:txBody>
      </p:sp>
    </p:spTree>
    <p:extLst>
      <p:ext uri="{BB962C8B-B14F-4D97-AF65-F5344CB8AC3E}">
        <p14:creationId xmlns:p14="http://schemas.microsoft.com/office/powerpoint/2010/main" val="569399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C0849-07B1-4529-BFD7-11E630D3B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BD92FF-B892-48C0-9E63-37A129A0EC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6DB684-6673-49C1-A5DD-259DFE1E1C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48CBBB-2ACA-4B3A-8F78-038E17CF888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13 of 160</a:t>
            </a:r>
          </a:p>
        </p:txBody>
      </p:sp>
    </p:spTree>
    <p:extLst>
      <p:ext uri="{BB962C8B-B14F-4D97-AF65-F5344CB8AC3E}">
        <p14:creationId xmlns:p14="http://schemas.microsoft.com/office/powerpoint/2010/main" val="3706065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7586C-8C65-4E70-9DBB-3D397F1E9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7E3DDC-50BA-4335-84FC-CF25729A4F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689020-BBF1-4DC2-BC40-82D80ACA2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85E023-0F14-407A-A40E-44F8DD5A1B7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139 of 160</a:t>
            </a:r>
          </a:p>
        </p:txBody>
      </p:sp>
    </p:spTree>
    <p:extLst>
      <p:ext uri="{BB962C8B-B14F-4D97-AF65-F5344CB8AC3E}">
        <p14:creationId xmlns:p14="http://schemas.microsoft.com/office/powerpoint/2010/main" val="117644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C5CA2-6770-462B-BD8F-5BD8445B2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A21759-01E1-4102-ADE9-51CCEFD9A7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566A84-620B-4191-ABA7-D14C9D28D4C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140 of 160</a:t>
            </a:r>
          </a:p>
        </p:txBody>
      </p:sp>
    </p:spTree>
    <p:extLst>
      <p:ext uri="{BB962C8B-B14F-4D97-AF65-F5344CB8AC3E}">
        <p14:creationId xmlns:p14="http://schemas.microsoft.com/office/powerpoint/2010/main" val="1320677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477C-6816-41BB-9997-04A5714A7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EA9B8-D719-42A0-936C-A4AFD2AAC2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143C9F-F647-4E2C-A7CB-617F18388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CFFE6C-D612-4C7B-AF49-2AF4CAE7AA3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141 of 160</a:t>
            </a:r>
          </a:p>
        </p:txBody>
      </p:sp>
    </p:spTree>
    <p:extLst>
      <p:ext uri="{BB962C8B-B14F-4D97-AF65-F5344CB8AC3E}">
        <p14:creationId xmlns:p14="http://schemas.microsoft.com/office/powerpoint/2010/main" val="1355476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E314E-9623-46B9-9C58-2235167F0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70F001-D643-4C8C-8761-E14A104CC1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D80D8C-0C0F-4B54-B985-D21E58D7E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CA19B2-5641-4BDC-93F1-596439007E8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142 of 160</a:t>
            </a:r>
          </a:p>
        </p:txBody>
      </p:sp>
    </p:spTree>
    <p:extLst>
      <p:ext uri="{BB962C8B-B14F-4D97-AF65-F5344CB8AC3E}">
        <p14:creationId xmlns:p14="http://schemas.microsoft.com/office/powerpoint/2010/main" val="2602010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F3329-1122-41D1-A823-098BBAEFA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D79574-9211-40C3-B9E5-C6C3CFA44C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FF7B4E-DC1A-4974-BB29-181E3EEB26A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143 of 160</a:t>
            </a:r>
          </a:p>
        </p:txBody>
      </p:sp>
    </p:spTree>
    <p:extLst>
      <p:ext uri="{BB962C8B-B14F-4D97-AF65-F5344CB8AC3E}">
        <p14:creationId xmlns:p14="http://schemas.microsoft.com/office/powerpoint/2010/main" val="4163607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02CAA-E24B-435F-84BD-CEEBDC251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E5549F-CF09-463B-8EB0-F8EB356A59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446713-C1E0-4E5B-B491-1E80EBAAC5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35EA58-39A4-40CF-8A94-7EFE63B8175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144 of 160</a:t>
            </a:r>
          </a:p>
        </p:txBody>
      </p:sp>
    </p:spTree>
    <p:extLst>
      <p:ext uri="{BB962C8B-B14F-4D97-AF65-F5344CB8AC3E}">
        <p14:creationId xmlns:p14="http://schemas.microsoft.com/office/powerpoint/2010/main" val="1782082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E4082-4EA0-481D-A3A5-CCC12AE5B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27991-A323-4020-B4A9-6AF3C763B2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5B3FA2-F09B-4B70-B44D-ED6B2F995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EE6646-FC5D-4B1D-8454-82702F996D9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145 of 160</a:t>
            </a:r>
          </a:p>
        </p:txBody>
      </p:sp>
    </p:spTree>
    <p:extLst>
      <p:ext uri="{BB962C8B-B14F-4D97-AF65-F5344CB8AC3E}">
        <p14:creationId xmlns:p14="http://schemas.microsoft.com/office/powerpoint/2010/main" val="4135923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43A88-4E73-4B1D-9136-60659C884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2266AD-0620-4356-BE62-E7EAF39B0E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E8E35A-E63F-452F-87DC-F6D813F80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5A3C47-89B7-4988-B155-766F95A8EA6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146 of 160</a:t>
            </a:r>
          </a:p>
        </p:txBody>
      </p:sp>
    </p:spTree>
    <p:extLst>
      <p:ext uri="{BB962C8B-B14F-4D97-AF65-F5344CB8AC3E}">
        <p14:creationId xmlns:p14="http://schemas.microsoft.com/office/powerpoint/2010/main" val="4026399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DF251-633B-403D-B11F-3AFC06BB6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6881C7-0DDB-4246-883C-D1D5CD1588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D63D65-C1D9-4513-8363-16D9AD3462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EB8200-FBE4-4E06-A9D1-D024EA3C5C7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147 of 160</a:t>
            </a:r>
          </a:p>
        </p:txBody>
      </p:sp>
    </p:spTree>
    <p:extLst>
      <p:ext uri="{BB962C8B-B14F-4D97-AF65-F5344CB8AC3E}">
        <p14:creationId xmlns:p14="http://schemas.microsoft.com/office/powerpoint/2010/main" val="2083332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8D13F-1D9A-42FF-902B-D5D3726DB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3FC097-E96D-4270-88A9-C9E5C19598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793DAE-59F0-4DD7-92AA-D853AE8AE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50A15E-5C60-4F13-84E4-45759AB7A17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148 of 160</a:t>
            </a:r>
          </a:p>
        </p:txBody>
      </p:sp>
    </p:spTree>
    <p:extLst>
      <p:ext uri="{BB962C8B-B14F-4D97-AF65-F5344CB8AC3E}">
        <p14:creationId xmlns:p14="http://schemas.microsoft.com/office/powerpoint/2010/main" val="3847270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2C58F-A079-4EEA-87E8-E81397E44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A7D631-FBEB-4AFB-92A5-9C3837C1C3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201BDF-66FC-47F6-A90A-003F8DF61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2DD867-2930-4141-B403-1F543B93810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14 of 160</a:t>
            </a:r>
          </a:p>
        </p:txBody>
      </p:sp>
    </p:spTree>
    <p:extLst>
      <p:ext uri="{BB962C8B-B14F-4D97-AF65-F5344CB8AC3E}">
        <p14:creationId xmlns:p14="http://schemas.microsoft.com/office/powerpoint/2010/main" val="337010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28501-1063-402E-8CD4-3E0759C67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42435F-4971-40C6-8897-89D36742D4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5FE3A7-E230-46F2-BABE-9513EAFFE7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98FFEC-D60D-4DCF-88D7-48037464A7E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149 of 160</a:t>
            </a:r>
          </a:p>
        </p:txBody>
      </p:sp>
    </p:spTree>
    <p:extLst>
      <p:ext uri="{BB962C8B-B14F-4D97-AF65-F5344CB8AC3E}">
        <p14:creationId xmlns:p14="http://schemas.microsoft.com/office/powerpoint/2010/main" val="3418920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8C843-32CB-420A-A29F-14BFC2EBA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EA9F1C-D866-42C2-BC89-7C2EA30D9E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86EAE2-BC8B-444E-AF13-48E8CC2C5CE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150 of 160</a:t>
            </a:r>
          </a:p>
        </p:txBody>
      </p:sp>
    </p:spTree>
    <p:extLst>
      <p:ext uri="{BB962C8B-B14F-4D97-AF65-F5344CB8AC3E}">
        <p14:creationId xmlns:p14="http://schemas.microsoft.com/office/powerpoint/2010/main" val="1322742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1E7FA-F45B-4665-B0FA-0D3812E01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18018D-48AF-4AFC-A5BE-B63C1FAFD4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4A63CF-9044-4FF4-AF05-D95BA8FCAC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81AA7E-9F11-4235-A9CC-545E7609160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151 of 160</a:t>
            </a:r>
          </a:p>
        </p:txBody>
      </p:sp>
    </p:spTree>
    <p:extLst>
      <p:ext uri="{BB962C8B-B14F-4D97-AF65-F5344CB8AC3E}">
        <p14:creationId xmlns:p14="http://schemas.microsoft.com/office/powerpoint/2010/main" val="3161457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C2981-0A01-4D3C-A70B-20278DB14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C35FD3-A070-45CE-8F6E-C16F38F0B9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6AAE33-2905-4936-AC4A-4BFD69AA8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F6654A-B8AD-4FE4-8DCF-BCBE9801DDD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152 of 160</a:t>
            </a:r>
          </a:p>
        </p:txBody>
      </p:sp>
    </p:spTree>
    <p:extLst>
      <p:ext uri="{BB962C8B-B14F-4D97-AF65-F5344CB8AC3E}">
        <p14:creationId xmlns:p14="http://schemas.microsoft.com/office/powerpoint/2010/main" val="836122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DED13-A1A6-444C-9CFF-CDF50BB51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D7B609-22EF-4A37-ABE1-CA6B2FED53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BA6C32-B98A-4573-A1C8-060D2F09B1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63B8AE-7F4B-4F95-A393-D2A4EE93348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153 of 160</a:t>
            </a:r>
          </a:p>
        </p:txBody>
      </p:sp>
    </p:spTree>
    <p:extLst>
      <p:ext uri="{BB962C8B-B14F-4D97-AF65-F5344CB8AC3E}">
        <p14:creationId xmlns:p14="http://schemas.microsoft.com/office/powerpoint/2010/main" val="830754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3E22B-6170-4F92-BB33-AE5D767F9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E662AD-EBDE-46AE-B125-4D4BFF5BD9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86DE0C-FEA4-4D4E-8B49-097221E17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D98383-4968-4D93-9BC4-8A5E9B438C3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154 of 160</a:t>
            </a:r>
          </a:p>
        </p:txBody>
      </p:sp>
    </p:spTree>
    <p:extLst>
      <p:ext uri="{BB962C8B-B14F-4D97-AF65-F5344CB8AC3E}">
        <p14:creationId xmlns:p14="http://schemas.microsoft.com/office/powerpoint/2010/main" val="1510813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C787F-C8D2-4709-B7F9-24E7ADEEE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E4A02-6D1A-4E39-BFDF-F2194A6264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5A6FAD-A85B-4C88-8A52-A3C10198D56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155 of 160</a:t>
            </a:r>
          </a:p>
        </p:txBody>
      </p:sp>
    </p:spTree>
    <p:extLst>
      <p:ext uri="{BB962C8B-B14F-4D97-AF65-F5344CB8AC3E}">
        <p14:creationId xmlns:p14="http://schemas.microsoft.com/office/powerpoint/2010/main" val="2867794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51C22-2BD3-43A8-ABD7-39FDDAF3A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F125D4-6AC3-4507-86F0-064C99C07B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8C6CDA-FB36-4B7A-B86B-EBE79B32930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156 of 160</a:t>
            </a:r>
          </a:p>
        </p:txBody>
      </p:sp>
    </p:spTree>
    <p:extLst>
      <p:ext uri="{BB962C8B-B14F-4D97-AF65-F5344CB8AC3E}">
        <p14:creationId xmlns:p14="http://schemas.microsoft.com/office/powerpoint/2010/main" val="2877389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68B3C-151E-4EB1-B856-1A8BFB37F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0F1D74-BDFD-40FB-B9CD-44DF18B3B5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F566A5-55B5-4823-A92C-8151481592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FB543A-DBC9-47FB-988E-E3F71A97178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157 of 160</a:t>
            </a:r>
          </a:p>
        </p:txBody>
      </p:sp>
    </p:spTree>
    <p:extLst>
      <p:ext uri="{BB962C8B-B14F-4D97-AF65-F5344CB8AC3E}">
        <p14:creationId xmlns:p14="http://schemas.microsoft.com/office/powerpoint/2010/main" val="1073745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39460-B899-4298-B2B8-75A34834A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EBA76-9BD9-409A-83D9-FB042DB84B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C5A58C-B918-43A7-B260-B366A9707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60F0F9-ECC6-4DC8-97A9-F55352F7742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158 of 160</a:t>
            </a:r>
          </a:p>
        </p:txBody>
      </p:sp>
    </p:spTree>
    <p:extLst>
      <p:ext uri="{BB962C8B-B14F-4D97-AF65-F5344CB8AC3E}">
        <p14:creationId xmlns:p14="http://schemas.microsoft.com/office/powerpoint/2010/main" val="896145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CF106-D99E-4F32-9F6C-8C396E7B7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4AE364-7CF5-4920-AE86-76455B7DED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26CF52-EB43-4973-9FE1-E57FDB42C9D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15 of 160</a:t>
            </a:r>
          </a:p>
        </p:txBody>
      </p:sp>
    </p:spTree>
    <p:extLst>
      <p:ext uri="{BB962C8B-B14F-4D97-AF65-F5344CB8AC3E}">
        <p14:creationId xmlns:p14="http://schemas.microsoft.com/office/powerpoint/2010/main" val="257612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8B8A0-5F5F-4F19-AF36-C4C1073DD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C7D056-EA84-4D51-B723-435AA1ADC2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C20C1E-9276-4A24-A0F7-C67B271361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66A2F2-D9FE-4D4E-A592-9B58AC097A0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159 of 160</a:t>
            </a:r>
          </a:p>
        </p:txBody>
      </p:sp>
    </p:spTree>
    <p:extLst>
      <p:ext uri="{BB962C8B-B14F-4D97-AF65-F5344CB8AC3E}">
        <p14:creationId xmlns:p14="http://schemas.microsoft.com/office/powerpoint/2010/main" val="1922564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BC207-2B36-40DA-9AB9-E1A3C8FF2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3339BF-8D71-4351-AC8E-7C6E6DBBA6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06F411-8FB8-4A28-B4B9-04D73761011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160 of 160</a:t>
            </a:r>
          </a:p>
        </p:txBody>
      </p:sp>
    </p:spTree>
    <p:extLst>
      <p:ext uri="{BB962C8B-B14F-4D97-AF65-F5344CB8AC3E}">
        <p14:creationId xmlns:p14="http://schemas.microsoft.com/office/powerpoint/2010/main" val="1720517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F3841-AE1B-49EE-BCD9-8E1985F5C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1E9C1D-9B79-4370-80F1-8383511FBF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4074C9-0EBC-4E91-A879-F78B9DE5F5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0" y="0"/>
            <a:ext cx="905256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6AC292-9C68-4113-84C0-1932A479B69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16 of 160</a:t>
            </a:r>
          </a:p>
        </p:txBody>
      </p:sp>
    </p:spTree>
    <p:extLst>
      <p:ext uri="{BB962C8B-B14F-4D97-AF65-F5344CB8AC3E}">
        <p14:creationId xmlns:p14="http://schemas.microsoft.com/office/powerpoint/2010/main" val="833528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E1107-A39E-445B-A5C7-1930829B7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695E64-5C86-46A3-82EE-84E5EE8BD9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95BD0C-793C-4C5A-A6E3-A0A0D6719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9036D2-D795-4B8D-8E9E-74D18DDA69E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17 of 160</a:t>
            </a:r>
          </a:p>
        </p:txBody>
      </p:sp>
    </p:spTree>
    <p:extLst>
      <p:ext uri="{BB962C8B-B14F-4D97-AF65-F5344CB8AC3E}">
        <p14:creationId xmlns:p14="http://schemas.microsoft.com/office/powerpoint/2010/main" val="1296457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7FE3-4B3A-43E4-9115-125143920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B990D3-A42B-4D0E-AB31-E21D83B907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371198-540C-4D9C-8108-4C2196BBF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006251-E5BD-408A-A518-CCBB88947DE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18 of 160</a:t>
            </a:r>
          </a:p>
        </p:txBody>
      </p:sp>
    </p:spTree>
    <p:extLst>
      <p:ext uri="{BB962C8B-B14F-4D97-AF65-F5344CB8AC3E}">
        <p14:creationId xmlns:p14="http://schemas.microsoft.com/office/powerpoint/2010/main" val="3713958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AC0FA-CA1C-4E58-80D5-EAA97E72F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D4A714-EE3F-4F9A-AAAC-862CFAF7B3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1D2C8E-598C-4BAC-BDB0-8D0D59EB7B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AB45BF-6C38-4B3D-8DDB-6C8CF65A4F3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 of 160</a:t>
            </a:r>
          </a:p>
        </p:txBody>
      </p:sp>
    </p:spTree>
    <p:extLst>
      <p:ext uri="{BB962C8B-B14F-4D97-AF65-F5344CB8AC3E}">
        <p14:creationId xmlns:p14="http://schemas.microsoft.com/office/powerpoint/2010/main" val="2622068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052CC-5AD6-4A53-8E86-744F245EC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F7A7B-EE52-4119-A7BD-0247F1210A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FB7617-74CC-4EE5-B472-8A1198922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1DD178-B40B-4314-8121-2C31439CCD6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19 of 160</a:t>
            </a:r>
          </a:p>
        </p:txBody>
      </p:sp>
    </p:spTree>
    <p:extLst>
      <p:ext uri="{BB962C8B-B14F-4D97-AF65-F5344CB8AC3E}">
        <p14:creationId xmlns:p14="http://schemas.microsoft.com/office/powerpoint/2010/main" val="902344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5805B-CFDC-4B4A-940C-4BB02C0C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08771-B7AC-48A4-B5BC-3D8E91495F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17C583-F82C-483A-92D5-77CD9CDCCE7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20 of 160</a:t>
            </a:r>
          </a:p>
        </p:txBody>
      </p:sp>
    </p:spTree>
    <p:extLst>
      <p:ext uri="{BB962C8B-B14F-4D97-AF65-F5344CB8AC3E}">
        <p14:creationId xmlns:p14="http://schemas.microsoft.com/office/powerpoint/2010/main" val="3489548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4AE1F-3227-4BF8-B7AB-8E6578B50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138EEB-2573-4434-99BD-29932A7E8B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2832B2-D7D1-4A8A-AAF2-6C5F10439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FBCA0B-5C5F-4843-ACF8-28DF6D38A3F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21 of 160</a:t>
            </a:r>
          </a:p>
        </p:txBody>
      </p:sp>
    </p:spTree>
    <p:extLst>
      <p:ext uri="{BB962C8B-B14F-4D97-AF65-F5344CB8AC3E}">
        <p14:creationId xmlns:p14="http://schemas.microsoft.com/office/powerpoint/2010/main" val="1476859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A1689-526A-4F87-8DA6-B31D6FBF4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44A314-CFAB-467C-BDFE-AAABCF534D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9DF759-AADD-4457-BB32-D2A5F790CB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907" y="0"/>
            <a:ext cx="436618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4074EB-7264-4DB8-95AB-78E3CD92612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22 of 160</a:t>
            </a:r>
          </a:p>
        </p:txBody>
      </p:sp>
    </p:spTree>
    <p:extLst>
      <p:ext uri="{BB962C8B-B14F-4D97-AF65-F5344CB8AC3E}">
        <p14:creationId xmlns:p14="http://schemas.microsoft.com/office/powerpoint/2010/main" val="4086317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E0570-6F25-4D45-A138-AF6B3221E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1EB48A-399F-4C66-899D-70AC266B87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4B6E8E-3E70-4E10-BCFD-DB00C42B7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4365D0-9970-49FD-B6E0-2306A2C1DE7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23 of 160</a:t>
            </a:r>
          </a:p>
        </p:txBody>
      </p:sp>
    </p:spTree>
    <p:extLst>
      <p:ext uri="{BB962C8B-B14F-4D97-AF65-F5344CB8AC3E}">
        <p14:creationId xmlns:p14="http://schemas.microsoft.com/office/powerpoint/2010/main" val="1090514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91218-4C4D-4169-B351-C5AEE5AFA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257101-6D49-457D-93FC-5D6C995F34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A4B4DE-99CF-4344-8A13-17BC38188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8AD933-ED39-4656-B1CF-06BDD6B70A0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24 of 160</a:t>
            </a:r>
          </a:p>
        </p:txBody>
      </p:sp>
    </p:spTree>
    <p:extLst>
      <p:ext uri="{BB962C8B-B14F-4D97-AF65-F5344CB8AC3E}">
        <p14:creationId xmlns:p14="http://schemas.microsoft.com/office/powerpoint/2010/main" val="1623221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54983-F502-4BEE-AE8A-FCA467829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3746E-5868-47CA-BA80-13870279EA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69A336-86AD-4BA8-900D-FAFF7B631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8526AC-3CD1-44E7-B187-F50083E8257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25 of 160</a:t>
            </a:r>
          </a:p>
        </p:txBody>
      </p:sp>
    </p:spTree>
    <p:extLst>
      <p:ext uri="{BB962C8B-B14F-4D97-AF65-F5344CB8AC3E}">
        <p14:creationId xmlns:p14="http://schemas.microsoft.com/office/powerpoint/2010/main" val="103523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B43BC-EEF8-4EE3-A0E8-6D2E269F3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509A0B-F0AF-4718-BF6F-3F14DE1297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AAD321-6187-4CE9-92D5-0311A2571A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17B329-93EA-4978-A5F0-A39E55A06F0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26 of 160</a:t>
            </a:r>
          </a:p>
        </p:txBody>
      </p:sp>
    </p:spTree>
    <p:extLst>
      <p:ext uri="{BB962C8B-B14F-4D97-AF65-F5344CB8AC3E}">
        <p14:creationId xmlns:p14="http://schemas.microsoft.com/office/powerpoint/2010/main" val="1857536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A7F5E-EFB8-4F8D-BA53-834844574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8AD035-8082-4A92-9B6E-6D80F3D13D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E5B456-9F08-495D-8916-BC93BFCE120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27 of 160</a:t>
            </a:r>
          </a:p>
        </p:txBody>
      </p:sp>
    </p:spTree>
    <p:extLst>
      <p:ext uri="{BB962C8B-B14F-4D97-AF65-F5344CB8AC3E}">
        <p14:creationId xmlns:p14="http://schemas.microsoft.com/office/powerpoint/2010/main" val="3896266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F0319-AAB5-4A1F-97D9-DECB95429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E740CE-5A9F-45A5-A67A-A95A5C0A57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55E8B1-64BA-4511-8368-65CD553180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F80DC7-E1FA-48B2-9D32-80AF79996D9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28 of 160</a:t>
            </a:r>
          </a:p>
        </p:txBody>
      </p:sp>
    </p:spTree>
    <p:extLst>
      <p:ext uri="{BB962C8B-B14F-4D97-AF65-F5344CB8AC3E}">
        <p14:creationId xmlns:p14="http://schemas.microsoft.com/office/powerpoint/2010/main" val="2702890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364A4-598B-4291-B4F7-7C3F4BE8B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A09E4A-C8F3-47D8-8B9B-5E480BC5EC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41A108-8890-4D44-8B3A-5EF74EFC43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A8C5CF-0E58-4A11-BEB3-C698886B63D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2 of 160</a:t>
            </a:r>
          </a:p>
        </p:txBody>
      </p:sp>
    </p:spTree>
    <p:extLst>
      <p:ext uri="{BB962C8B-B14F-4D97-AF65-F5344CB8AC3E}">
        <p14:creationId xmlns:p14="http://schemas.microsoft.com/office/powerpoint/2010/main" val="3499745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E53E4-6D53-4E44-B095-EF7EA5756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A38180-5EC1-4429-8648-C0B34AEC70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C07D2D-329E-41A8-A0E2-49ED16502EE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29 of 160</a:t>
            </a:r>
          </a:p>
        </p:txBody>
      </p:sp>
    </p:spTree>
    <p:extLst>
      <p:ext uri="{BB962C8B-B14F-4D97-AF65-F5344CB8AC3E}">
        <p14:creationId xmlns:p14="http://schemas.microsoft.com/office/powerpoint/2010/main" val="3519261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EC302-46BD-423C-983F-F529BE32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B9DE97-3964-46EA-880C-925808780E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9B4D67-A776-4A66-9007-64732F2113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596346-2255-405C-A469-E235B9683CB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30 of 160</a:t>
            </a:r>
          </a:p>
        </p:txBody>
      </p:sp>
    </p:spTree>
    <p:extLst>
      <p:ext uri="{BB962C8B-B14F-4D97-AF65-F5344CB8AC3E}">
        <p14:creationId xmlns:p14="http://schemas.microsoft.com/office/powerpoint/2010/main" val="1666202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189DB-D12B-4F7D-B9AA-5EFD76B9D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617B35-37ED-4F40-8B0B-D82D74AB31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EA86ED-8B63-4E91-9964-55DB705C0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B261A9-624F-4461-99EB-179D0DF4602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31 of 160</a:t>
            </a:r>
          </a:p>
        </p:txBody>
      </p:sp>
    </p:spTree>
    <p:extLst>
      <p:ext uri="{BB962C8B-B14F-4D97-AF65-F5344CB8AC3E}">
        <p14:creationId xmlns:p14="http://schemas.microsoft.com/office/powerpoint/2010/main" val="2734802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34D3D-4006-4A2E-9D0B-6E1740B9A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DF35C9-C51A-4047-966F-95B4DB3658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D66F53-7DE6-4024-8D04-F43BFE0CD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83BBEB-97E8-4439-A35D-298818EDC65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32 of 160</a:t>
            </a:r>
          </a:p>
        </p:txBody>
      </p:sp>
    </p:spTree>
    <p:extLst>
      <p:ext uri="{BB962C8B-B14F-4D97-AF65-F5344CB8AC3E}">
        <p14:creationId xmlns:p14="http://schemas.microsoft.com/office/powerpoint/2010/main" val="2760243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EAB75-856B-46DA-84DE-6E500BEF1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A3EFF6-77FB-49D6-A599-33C24100CA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0EEA81-BB39-41BC-83A8-8037DF074E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D8B05C-E418-4568-ACEA-F4A1C9031C5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33 of 160</a:t>
            </a:r>
          </a:p>
        </p:txBody>
      </p:sp>
    </p:spTree>
    <p:extLst>
      <p:ext uri="{BB962C8B-B14F-4D97-AF65-F5344CB8AC3E}">
        <p14:creationId xmlns:p14="http://schemas.microsoft.com/office/powerpoint/2010/main" val="4133813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E8D1A-88B2-4B04-929B-254686D5A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B94C1C-D1CC-44BC-A61C-A00B42FE4D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9003A3-F162-453C-B03C-B44A0BA67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6A403E-A163-4D60-B85C-BCC76C48FEA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34 of 160</a:t>
            </a:r>
          </a:p>
        </p:txBody>
      </p:sp>
    </p:spTree>
    <p:extLst>
      <p:ext uri="{BB962C8B-B14F-4D97-AF65-F5344CB8AC3E}">
        <p14:creationId xmlns:p14="http://schemas.microsoft.com/office/powerpoint/2010/main" val="2493004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8F529-11AC-4011-91D9-8A0CE058E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2FE2B4-3AE6-44A2-9288-62DF4011B7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8785CE-CEE8-4846-A1A5-DCDB23D377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85C35D-F3A5-4784-B070-9860F9A8E68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35 of 160</a:t>
            </a:r>
          </a:p>
        </p:txBody>
      </p:sp>
    </p:spTree>
    <p:extLst>
      <p:ext uri="{BB962C8B-B14F-4D97-AF65-F5344CB8AC3E}">
        <p14:creationId xmlns:p14="http://schemas.microsoft.com/office/powerpoint/2010/main" val="2746262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8C7F3-0123-4994-AB95-1FACAAA0A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4FE4CE-0F82-44DC-A143-5C4AFFC935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7ED753-727D-433D-8E6B-D8DC2BFA7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D8E7DC-04F5-4B3C-9A84-EAC49BF9034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36 of 160</a:t>
            </a:r>
          </a:p>
        </p:txBody>
      </p:sp>
    </p:spTree>
    <p:extLst>
      <p:ext uri="{BB962C8B-B14F-4D97-AF65-F5344CB8AC3E}">
        <p14:creationId xmlns:p14="http://schemas.microsoft.com/office/powerpoint/2010/main" val="2276968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2693E-940D-4CD0-8BB7-AC180D0E4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C4D3D4-7F3A-45F8-9B46-159E3C9CA5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B1F4B2-D599-4DC7-8EE7-972EF9CFDF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FE6F64-92CA-45BB-A58B-E9B9B2D48D1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37 of 160</a:t>
            </a:r>
          </a:p>
        </p:txBody>
      </p:sp>
    </p:spTree>
    <p:extLst>
      <p:ext uri="{BB962C8B-B14F-4D97-AF65-F5344CB8AC3E}">
        <p14:creationId xmlns:p14="http://schemas.microsoft.com/office/powerpoint/2010/main" val="59820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F22DC-13A7-460D-A621-2E65B8C36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7F5942-A15F-4485-BB21-C99F88DE52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5749C0-97C6-47F8-A16D-27D5522C9E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C12100-9D88-4E94-8116-84758C0C285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38 of 160</a:t>
            </a:r>
          </a:p>
        </p:txBody>
      </p:sp>
    </p:spTree>
    <p:extLst>
      <p:ext uri="{BB962C8B-B14F-4D97-AF65-F5344CB8AC3E}">
        <p14:creationId xmlns:p14="http://schemas.microsoft.com/office/powerpoint/2010/main" val="3253288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F95BF-E9B9-48C4-A8CE-481B29FC6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DA5FC7-63D0-4FD9-A7AF-72B027BD3B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06529E-51FA-4358-8881-F85D7F9B98E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3 of 160</a:t>
            </a:r>
          </a:p>
        </p:txBody>
      </p:sp>
    </p:spTree>
    <p:extLst>
      <p:ext uri="{BB962C8B-B14F-4D97-AF65-F5344CB8AC3E}">
        <p14:creationId xmlns:p14="http://schemas.microsoft.com/office/powerpoint/2010/main" val="4178921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14612-E177-4E68-BDE8-34F907B70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62BEB5-09D2-46EE-8713-6C40E2E408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639560-85A4-4DDE-A42C-EFF861CC17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081" y="0"/>
            <a:ext cx="502583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288BD9-0131-4C4A-A97D-6401B345565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39 of 160</a:t>
            </a:r>
          </a:p>
        </p:txBody>
      </p:sp>
    </p:spTree>
    <p:extLst>
      <p:ext uri="{BB962C8B-B14F-4D97-AF65-F5344CB8AC3E}">
        <p14:creationId xmlns:p14="http://schemas.microsoft.com/office/powerpoint/2010/main" val="1801299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AB6F6-41F6-4165-8A7B-852AA195B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33D3BB-CC63-4349-8143-1DD6F3AF41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8AEBFF-FBC6-409C-82EA-AEBF4D72B3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524CCF-F12A-4595-9D8C-352958D37AC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40 of 160</a:t>
            </a:r>
          </a:p>
        </p:txBody>
      </p:sp>
    </p:spTree>
    <p:extLst>
      <p:ext uri="{BB962C8B-B14F-4D97-AF65-F5344CB8AC3E}">
        <p14:creationId xmlns:p14="http://schemas.microsoft.com/office/powerpoint/2010/main" val="2750768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68D1F-9245-40FD-BD3D-A90834184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BEC1F1-3666-43F8-958B-EA23CD5D0B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BCE191-AC6F-4044-A15D-199D789D7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8998DD-DBDB-4800-8F86-E622D990D64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41 of 160</a:t>
            </a:r>
          </a:p>
        </p:txBody>
      </p:sp>
    </p:spTree>
    <p:extLst>
      <p:ext uri="{BB962C8B-B14F-4D97-AF65-F5344CB8AC3E}">
        <p14:creationId xmlns:p14="http://schemas.microsoft.com/office/powerpoint/2010/main" val="3162890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8325E-25B1-40CC-AA91-BABB9D771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EACEF0-D097-42CF-A769-55A6AA8FBF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EC02C7-FC73-437D-BF24-912445A585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B2BD0C-36A1-4D1E-8DAB-7CDB7AC5E7C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42 of 160</a:t>
            </a:r>
          </a:p>
        </p:txBody>
      </p:sp>
    </p:spTree>
    <p:extLst>
      <p:ext uri="{BB962C8B-B14F-4D97-AF65-F5344CB8AC3E}">
        <p14:creationId xmlns:p14="http://schemas.microsoft.com/office/powerpoint/2010/main" val="3349147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FFF0F-58DD-4284-A724-6903B16AF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F6E45E-2B6F-48D7-98AF-3F0307931E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E0A723-00FC-4E93-A690-D1E16E0B8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501C1E-A770-4873-B9E7-5A24E7B0D43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43 of 160</a:t>
            </a:r>
          </a:p>
        </p:txBody>
      </p:sp>
    </p:spTree>
    <p:extLst>
      <p:ext uri="{BB962C8B-B14F-4D97-AF65-F5344CB8AC3E}">
        <p14:creationId xmlns:p14="http://schemas.microsoft.com/office/powerpoint/2010/main" val="2280361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1E551-90C9-452F-8DF4-2E129347E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9A68D1-A917-4137-A7B0-B598551F6F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4374CD-378A-4FD0-B318-E57F6FF33E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584FCC-B5C9-4089-ACCF-3744DCFD2C3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44 of 160</a:t>
            </a:r>
          </a:p>
        </p:txBody>
      </p:sp>
    </p:spTree>
    <p:extLst>
      <p:ext uri="{BB962C8B-B14F-4D97-AF65-F5344CB8AC3E}">
        <p14:creationId xmlns:p14="http://schemas.microsoft.com/office/powerpoint/2010/main" val="3208462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D0B3E-6B8F-4AEE-AF33-BB1513926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4C22A3-8FD7-418D-A95D-B5A9736726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7D9C40-A527-45CB-B643-5467A1B84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92" y="1563624"/>
            <a:ext cx="2414016" cy="37307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ABD73C-08D9-4D1A-8549-A457952574C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45 of 160</a:t>
            </a:r>
          </a:p>
        </p:txBody>
      </p:sp>
    </p:spTree>
    <p:extLst>
      <p:ext uri="{BB962C8B-B14F-4D97-AF65-F5344CB8AC3E}">
        <p14:creationId xmlns:p14="http://schemas.microsoft.com/office/powerpoint/2010/main" val="1244052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9F3A-979A-4062-A3BC-4D189E1D0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BC4E39-0362-41E6-B14A-4CF6A45A22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3D7D26-6BAA-458E-8A3D-C6B3AFC97B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5F3F85-466B-462B-B44C-19167EA9ED2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46 of 160</a:t>
            </a:r>
          </a:p>
        </p:txBody>
      </p:sp>
    </p:spTree>
    <p:extLst>
      <p:ext uri="{BB962C8B-B14F-4D97-AF65-F5344CB8AC3E}">
        <p14:creationId xmlns:p14="http://schemas.microsoft.com/office/powerpoint/2010/main" val="1046825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9091D-9961-40DA-855E-CFF66A38A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E6AB2-0418-4EE4-99B6-A87625BFAE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D7B3C0-C8C3-4658-A617-78C9D04495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D3A1CD-91F9-47BC-B596-F785616841C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47 of 160</a:t>
            </a:r>
          </a:p>
        </p:txBody>
      </p:sp>
    </p:spTree>
    <p:extLst>
      <p:ext uri="{BB962C8B-B14F-4D97-AF65-F5344CB8AC3E}">
        <p14:creationId xmlns:p14="http://schemas.microsoft.com/office/powerpoint/2010/main" val="41971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E9F5D-5753-4B44-827F-215574853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76AAD2-8578-4138-91E9-B642EFB325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581AF8-CE7E-4299-B25F-529E5DA4B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E18BB6-4FD6-4D82-A18C-E59F801773B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48 of 160</a:t>
            </a:r>
          </a:p>
        </p:txBody>
      </p:sp>
    </p:spTree>
    <p:extLst>
      <p:ext uri="{BB962C8B-B14F-4D97-AF65-F5344CB8AC3E}">
        <p14:creationId xmlns:p14="http://schemas.microsoft.com/office/powerpoint/2010/main" val="934160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6ECE3-3182-4A12-8810-E3E454A0C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D53F4-9C35-4B14-B2D0-E3D7431ED2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3129B8-C4DB-4E36-ABBF-408DF45309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A429ED-0008-48D8-8BDB-F9A63A3569F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4 of 160</a:t>
            </a:r>
          </a:p>
        </p:txBody>
      </p:sp>
    </p:spTree>
    <p:extLst>
      <p:ext uri="{BB962C8B-B14F-4D97-AF65-F5344CB8AC3E}">
        <p14:creationId xmlns:p14="http://schemas.microsoft.com/office/powerpoint/2010/main" val="2140607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3CF4-FFA1-482A-B90C-BEBC6BC2A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108F6-73FC-490F-A514-257470698D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A8A07E-DFE3-45F5-A5CA-316CAAC5D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21EEC6-E239-4003-A391-DD60D784E93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49 of 160</a:t>
            </a:r>
          </a:p>
        </p:txBody>
      </p:sp>
    </p:spTree>
    <p:extLst>
      <p:ext uri="{BB962C8B-B14F-4D97-AF65-F5344CB8AC3E}">
        <p14:creationId xmlns:p14="http://schemas.microsoft.com/office/powerpoint/2010/main" val="292578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C9155-5A05-4A27-8DBF-68021D4E2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7F095-84FC-4D7F-BACD-6CA6A4665D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58DDCB-AEF8-49C3-BC67-95FE80EF8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BE24FF-521E-4A58-8A20-A18C6B80BC6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50 of 160</a:t>
            </a:r>
          </a:p>
        </p:txBody>
      </p:sp>
    </p:spTree>
    <p:extLst>
      <p:ext uri="{BB962C8B-B14F-4D97-AF65-F5344CB8AC3E}">
        <p14:creationId xmlns:p14="http://schemas.microsoft.com/office/powerpoint/2010/main" val="1540092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64085-B740-4D13-ADEB-2E39CEC53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1BF782-6D3E-450F-B811-20D1ED88F9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AED4D2-E3F4-4942-9B71-4494AE37CE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3922F8-50EA-471D-A527-A893B129554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51 of 160</a:t>
            </a:r>
          </a:p>
        </p:txBody>
      </p:sp>
    </p:spTree>
    <p:extLst>
      <p:ext uri="{BB962C8B-B14F-4D97-AF65-F5344CB8AC3E}">
        <p14:creationId xmlns:p14="http://schemas.microsoft.com/office/powerpoint/2010/main" val="4217904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D993D-1C30-400A-B038-510A318D2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C2108-77D4-4ED1-B0C6-D7F876E05E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56DC07-BCA9-4653-969E-4FB5C3554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CECA0F-9A26-41D2-AF0C-E550EA5FFA7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52 of 160</a:t>
            </a:r>
          </a:p>
        </p:txBody>
      </p:sp>
    </p:spTree>
    <p:extLst>
      <p:ext uri="{BB962C8B-B14F-4D97-AF65-F5344CB8AC3E}">
        <p14:creationId xmlns:p14="http://schemas.microsoft.com/office/powerpoint/2010/main" val="4027324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B9B98-9740-4E35-908C-7D57F4CDA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08DF50-07EC-42A2-948F-E56AC84F0C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26751E-7013-47AF-8059-DC38E2C80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1535FD-9858-4129-B894-598FC7FCF91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53 of 160</a:t>
            </a:r>
          </a:p>
        </p:txBody>
      </p:sp>
    </p:spTree>
    <p:extLst>
      <p:ext uri="{BB962C8B-B14F-4D97-AF65-F5344CB8AC3E}">
        <p14:creationId xmlns:p14="http://schemas.microsoft.com/office/powerpoint/2010/main" val="435805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04B42-F268-4383-A738-E1FF2F264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D1B1C1-47E0-45BE-9419-A1B42AE85F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93FCC0-76B6-46EF-BEAB-DAFB4A409C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D8AE4D-9EBA-43A5-A7BA-E522F774589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54 of 160</a:t>
            </a:r>
          </a:p>
        </p:txBody>
      </p:sp>
    </p:spTree>
    <p:extLst>
      <p:ext uri="{BB962C8B-B14F-4D97-AF65-F5344CB8AC3E}">
        <p14:creationId xmlns:p14="http://schemas.microsoft.com/office/powerpoint/2010/main" val="3075815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71E0A-54F1-4BB8-A923-086A2641F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540EBA-3FD8-4419-A596-84D077DAA5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160C8E-69D7-4E44-92FE-14D9F5C34A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8223D9-1A6C-4A3A-B4C5-183C2479FBF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55 of 160</a:t>
            </a:r>
          </a:p>
        </p:txBody>
      </p:sp>
    </p:spTree>
    <p:extLst>
      <p:ext uri="{BB962C8B-B14F-4D97-AF65-F5344CB8AC3E}">
        <p14:creationId xmlns:p14="http://schemas.microsoft.com/office/powerpoint/2010/main" val="202846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89562-1598-4B89-813C-BF1E65FEA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5DC9BB-753D-4F40-9C5D-11AE53D948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21F86F-39F1-45E9-A27E-F3C34C9B85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92" y="1563624"/>
            <a:ext cx="2414016" cy="37307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B35AD3-7B39-48DD-B114-ED52B4348A5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56 of 160</a:t>
            </a:r>
          </a:p>
        </p:txBody>
      </p:sp>
    </p:spTree>
    <p:extLst>
      <p:ext uri="{BB962C8B-B14F-4D97-AF65-F5344CB8AC3E}">
        <p14:creationId xmlns:p14="http://schemas.microsoft.com/office/powerpoint/2010/main" val="640524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3BA40-CB0D-4B48-B448-D91D0FD4F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DE8E25-31FC-4558-B0C0-283C507377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50BD5C-3519-4733-957B-F7F5B8998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4D82CE-272C-4C7F-B024-88409290C25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57 of 160</a:t>
            </a:r>
          </a:p>
        </p:txBody>
      </p:sp>
    </p:spTree>
    <p:extLst>
      <p:ext uri="{BB962C8B-B14F-4D97-AF65-F5344CB8AC3E}">
        <p14:creationId xmlns:p14="http://schemas.microsoft.com/office/powerpoint/2010/main" val="2648248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DED9C-356E-45D3-8DDE-44596CD10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B7A0E2-A347-44E6-9792-B2EF186410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398E87-A690-4615-8CC2-F2CC17F3D7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CC8C0E-C0D6-4D9F-A902-E0238DE6482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58 of 160</a:t>
            </a:r>
          </a:p>
        </p:txBody>
      </p:sp>
    </p:spTree>
    <p:extLst>
      <p:ext uri="{BB962C8B-B14F-4D97-AF65-F5344CB8AC3E}">
        <p14:creationId xmlns:p14="http://schemas.microsoft.com/office/powerpoint/2010/main" val="2479956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4427F-B2B7-4D2A-B98B-3B4CF907C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8E0E9-B3CE-4057-9615-2305DD95DD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9C6A07-00E5-4609-9BAC-3ACB9FE1684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5 of 160</a:t>
            </a:r>
          </a:p>
        </p:txBody>
      </p:sp>
    </p:spTree>
    <p:extLst>
      <p:ext uri="{BB962C8B-B14F-4D97-AF65-F5344CB8AC3E}">
        <p14:creationId xmlns:p14="http://schemas.microsoft.com/office/powerpoint/2010/main" val="3405277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F6147-3FBF-4547-A6C2-4F5A3E46B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005A1-459F-4637-B459-DC4565EBEF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F7217F-A316-4241-9B28-3785E32667F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59 of 160</a:t>
            </a:r>
          </a:p>
        </p:txBody>
      </p:sp>
    </p:spTree>
    <p:extLst>
      <p:ext uri="{BB962C8B-B14F-4D97-AF65-F5344CB8AC3E}">
        <p14:creationId xmlns:p14="http://schemas.microsoft.com/office/powerpoint/2010/main" val="3008452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FF7D7-EDE1-4242-829E-4CB1DED2E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C5A5E-38D6-4D15-8B8B-B653425059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1AD438-808D-4C15-95EE-A5A393572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4AC7E3-2190-4F96-B2C9-5D85D8C278F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60 of 160</a:t>
            </a:r>
          </a:p>
        </p:txBody>
      </p:sp>
    </p:spTree>
    <p:extLst>
      <p:ext uri="{BB962C8B-B14F-4D97-AF65-F5344CB8AC3E}">
        <p14:creationId xmlns:p14="http://schemas.microsoft.com/office/powerpoint/2010/main" val="2354232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34A56-3CD0-489E-B645-A701D9C97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225397-4B47-4B75-9A88-C836833227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8F9CE7-2406-489D-864D-C067094B9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B41663-2685-45E3-9329-EABB83A6BE8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61 of 160</a:t>
            </a:r>
          </a:p>
        </p:txBody>
      </p:sp>
    </p:spTree>
    <p:extLst>
      <p:ext uri="{BB962C8B-B14F-4D97-AF65-F5344CB8AC3E}">
        <p14:creationId xmlns:p14="http://schemas.microsoft.com/office/powerpoint/2010/main" val="2402520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01ABC-9B2E-47EE-AFA3-C67627680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4C76E5-B47E-4DE9-938F-64919C2EB9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A9C486-7878-4A18-BF23-019B8941484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62 of 160</a:t>
            </a:r>
          </a:p>
        </p:txBody>
      </p:sp>
    </p:spTree>
    <p:extLst>
      <p:ext uri="{BB962C8B-B14F-4D97-AF65-F5344CB8AC3E}">
        <p14:creationId xmlns:p14="http://schemas.microsoft.com/office/powerpoint/2010/main" val="3094083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36E82-1308-4F9A-B59C-C691C99B4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5E8A29-4B32-44D2-B8E9-5A4960E220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1C774C-AD7A-4005-BE48-E27B5034A4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B460CE-48DC-4C22-98C9-F5B031E9349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63 of 160</a:t>
            </a:r>
          </a:p>
        </p:txBody>
      </p:sp>
    </p:spTree>
    <p:extLst>
      <p:ext uri="{BB962C8B-B14F-4D97-AF65-F5344CB8AC3E}">
        <p14:creationId xmlns:p14="http://schemas.microsoft.com/office/powerpoint/2010/main" val="1344641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4D077-A939-463D-B883-E55DFD498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06D1F-1A17-41CB-B9A7-2591E13A52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D71C32-3402-4EAE-ABA3-08BF382C61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8567EE-35FC-443D-8B40-664EE977258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64 of 160</a:t>
            </a:r>
          </a:p>
        </p:txBody>
      </p:sp>
    </p:spTree>
    <p:extLst>
      <p:ext uri="{BB962C8B-B14F-4D97-AF65-F5344CB8AC3E}">
        <p14:creationId xmlns:p14="http://schemas.microsoft.com/office/powerpoint/2010/main" val="2291850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1F719-2149-4552-A26B-4B07C0691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A0B516-7D7A-40A1-9912-3700E6FAFE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C9D5D2-8C55-4D20-BB92-4E1014332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3C9940-10D1-45CE-BFE4-43E8A19BB1B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65 of 160</a:t>
            </a:r>
          </a:p>
        </p:txBody>
      </p:sp>
    </p:spTree>
    <p:extLst>
      <p:ext uri="{BB962C8B-B14F-4D97-AF65-F5344CB8AC3E}">
        <p14:creationId xmlns:p14="http://schemas.microsoft.com/office/powerpoint/2010/main" val="3038514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6613E-C838-4C4C-8D95-EC0103B81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7077F7-1ED1-4ACF-A2D1-463B79799C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878DBF-FFC7-4ABA-924E-9E5F65ED334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66 of 160</a:t>
            </a:r>
          </a:p>
        </p:txBody>
      </p:sp>
    </p:spTree>
    <p:extLst>
      <p:ext uri="{BB962C8B-B14F-4D97-AF65-F5344CB8AC3E}">
        <p14:creationId xmlns:p14="http://schemas.microsoft.com/office/powerpoint/2010/main" val="3448736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41883-81CE-4ACA-A238-1F5999C45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54C52-EE41-4EDC-B1F3-B9383E9F0B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9AF974-0FAB-440B-B00F-71DD7A69D7D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67 of 160</a:t>
            </a:r>
          </a:p>
        </p:txBody>
      </p:sp>
    </p:spTree>
    <p:extLst>
      <p:ext uri="{BB962C8B-B14F-4D97-AF65-F5344CB8AC3E}">
        <p14:creationId xmlns:p14="http://schemas.microsoft.com/office/powerpoint/2010/main" val="2141046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B41CE-A16B-40EE-A783-B7E4763CA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3E87DF-8EEE-4FB4-9EA8-538DA2A43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AA8AC1-CD29-4939-B426-DCA26C5B83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A99D79-C2DB-4A54-812E-64C97BAE62C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68 of 160</a:t>
            </a:r>
          </a:p>
        </p:txBody>
      </p:sp>
    </p:spTree>
    <p:extLst>
      <p:ext uri="{BB962C8B-B14F-4D97-AF65-F5344CB8AC3E}">
        <p14:creationId xmlns:p14="http://schemas.microsoft.com/office/powerpoint/2010/main" val="1717910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4B307-0F6B-4D24-A86D-D11145CD5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2288A5-B6D0-4313-8438-740A14C761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74B4B3-3D74-48CF-A77E-D49FE6701CB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6 of 160</a:t>
            </a:r>
          </a:p>
        </p:txBody>
      </p:sp>
    </p:spTree>
    <p:extLst>
      <p:ext uri="{BB962C8B-B14F-4D97-AF65-F5344CB8AC3E}">
        <p14:creationId xmlns:p14="http://schemas.microsoft.com/office/powerpoint/2010/main" val="2767518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18E8-63CC-4FB5-94B5-0245DA456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04BEE3-C818-40FD-A1FD-678BF9B229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641051-8B0A-4B9D-921D-43DFC893B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ADAAB8-2411-47F4-8D43-E326C66D005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69 of 160</a:t>
            </a:r>
          </a:p>
        </p:txBody>
      </p:sp>
    </p:spTree>
    <p:extLst>
      <p:ext uri="{BB962C8B-B14F-4D97-AF65-F5344CB8AC3E}">
        <p14:creationId xmlns:p14="http://schemas.microsoft.com/office/powerpoint/2010/main" val="1527432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16852-BCB2-4B28-A6E6-8F3A30D6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CC39CA-1020-455D-8F45-B829583C23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61D282-6D65-40A7-B707-4FE92C1AC1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0" y="0"/>
            <a:ext cx="37719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13DA04-81F9-486C-B1F2-2E95D620254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70 of 160</a:t>
            </a:r>
          </a:p>
        </p:txBody>
      </p:sp>
    </p:spTree>
    <p:extLst>
      <p:ext uri="{BB962C8B-B14F-4D97-AF65-F5344CB8AC3E}">
        <p14:creationId xmlns:p14="http://schemas.microsoft.com/office/powerpoint/2010/main" val="2326606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10AAA-6FB7-4003-BAD7-11788411B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89453-8E78-42AB-8A2B-89A3317C51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65D22A-9208-42F9-9215-E8AB0B5517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D90440-B6DD-490B-A0B8-D1FB24DE0D8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71 of 160</a:t>
            </a:r>
          </a:p>
        </p:txBody>
      </p:sp>
    </p:spTree>
    <p:extLst>
      <p:ext uri="{BB962C8B-B14F-4D97-AF65-F5344CB8AC3E}">
        <p14:creationId xmlns:p14="http://schemas.microsoft.com/office/powerpoint/2010/main" val="4147948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52162-A223-4B1C-85D3-F75A02993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166950-8B89-43F8-BF07-4B8FFDC6F0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BE6C47-370B-4F6C-9C2D-C3D8ACAD2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D7C911-BE99-4F3F-A5F1-60C0963C976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72 of 160</a:t>
            </a:r>
          </a:p>
        </p:txBody>
      </p:sp>
    </p:spTree>
    <p:extLst>
      <p:ext uri="{BB962C8B-B14F-4D97-AF65-F5344CB8AC3E}">
        <p14:creationId xmlns:p14="http://schemas.microsoft.com/office/powerpoint/2010/main" val="1041283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C49CB-56F0-4A7C-A84A-A18347F2A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43B0A9-E438-4AE5-90A4-344AF5185B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7AF13E-D5CA-4277-9F29-41F8339DC3F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73 of 160</a:t>
            </a:r>
          </a:p>
        </p:txBody>
      </p:sp>
    </p:spTree>
    <p:extLst>
      <p:ext uri="{BB962C8B-B14F-4D97-AF65-F5344CB8AC3E}">
        <p14:creationId xmlns:p14="http://schemas.microsoft.com/office/powerpoint/2010/main" val="2917035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08671-5D5E-4781-991E-1679F1D33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8DA82-1C74-4A4E-A492-5EE8C15970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73361D-1F1F-4564-A3B3-8889D188D7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787" y="0"/>
            <a:ext cx="386042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681F11-C94D-4E5A-9320-667B209BB47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74 of 160</a:t>
            </a:r>
          </a:p>
        </p:txBody>
      </p:sp>
    </p:spTree>
    <p:extLst>
      <p:ext uri="{BB962C8B-B14F-4D97-AF65-F5344CB8AC3E}">
        <p14:creationId xmlns:p14="http://schemas.microsoft.com/office/powerpoint/2010/main" val="1128792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31D1E-0EAB-4611-A688-E63AF9D18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0F7694-11B6-45AD-A065-EB097C3946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470572-D28A-47A0-B3DC-C825AB5FF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F16A08-B06A-4AED-AC2F-44092E981EA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75 of 160</a:t>
            </a:r>
          </a:p>
        </p:txBody>
      </p:sp>
    </p:spTree>
    <p:extLst>
      <p:ext uri="{BB962C8B-B14F-4D97-AF65-F5344CB8AC3E}">
        <p14:creationId xmlns:p14="http://schemas.microsoft.com/office/powerpoint/2010/main" val="3162699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28DBB-504D-462C-8E71-C2794E888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2A74CB-B5AB-471B-8C2C-8DA940BB5C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28EADA-03E5-489D-94E3-877892EF83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830562-4DD8-4C4C-B90C-6F66D54CA33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76 of 160</a:t>
            </a:r>
          </a:p>
        </p:txBody>
      </p:sp>
    </p:spTree>
    <p:extLst>
      <p:ext uri="{BB962C8B-B14F-4D97-AF65-F5344CB8AC3E}">
        <p14:creationId xmlns:p14="http://schemas.microsoft.com/office/powerpoint/2010/main" val="3128362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BAC7F-737D-4074-BED3-D8710EA39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BE542B-8848-4324-9ACD-13255933CF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CDEB50-35EB-4210-A07B-5CFD8793F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CCAB30-E20D-41AB-9C29-E8D5995AF29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77 of 160</a:t>
            </a:r>
          </a:p>
        </p:txBody>
      </p:sp>
    </p:spTree>
    <p:extLst>
      <p:ext uri="{BB962C8B-B14F-4D97-AF65-F5344CB8AC3E}">
        <p14:creationId xmlns:p14="http://schemas.microsoft.com/office/powerpoint/2010/main" val="3959185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26D30-5CE2-4CA0-BF11-DE96BA3B4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B491EA-9A7C-40B1-B88D-4C6251A304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8516B7-7037-46B4-94E5-4017C4AF98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D7C5A8-47FB-47E5-8AE1-B2BECDCBE52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78 of 160</a:t>
            </a:r>
          </a:p>
        </p:txBody>
      </p:sp>
    </p:spTree>
    <p:extLst>
      <p:ext uri="{BB962C8B-B14F-4D97-AF65-F5344CB8AC3E}">
        <p14:creationId xmlns:p14="http://schemas.microsoft.com/office/powerpoint/2010/main" val="2951603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58C75-C083-441C-866C-BD9DAB831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9D82B-14FD-47F3-A75D-2ABB46C8C0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CDC650-0E8B-46A6-AF8E-F292F628AD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BC0E37-D570-4EBA-B68B-E70397A368E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7 of 160</a:t>
            </a:r>
          </a:p>
        </p:txBody>
      </p:sp>
    </p:spTree>
    <p:extLst>
      <p:ext uri="{BB962C8B-B14F-4D97-AF65-F5344CB8AC3E}">
        <p14:creationId xmlns:p14="http://schemas.microsoft.com/office/powerpoint/2010/main" val="1882639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30C03-38D9-4626-B4F1-607F38BEB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73F596-770D-4B60-ACD2-2D9B2DDE03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E6287D-BCFB-4CEA-9AA7-8EB0D22C956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79 of 160</a:t>
            </a:r>
          </a:p>
        </p:txBody>
      </p:sp>
    </p:spTree>
    <p:extLst>
      <p:ext uri="{BB962C8B-B14F-4D97-AF65-F5344CB8AC3E}">
        <p14:creationId xmlns:p14="http://schemas.microsoft.com/office/powerpoint/2010/main" val="1289368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596D5-16BA-4BE9-81E5-89E545F08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7F7736-EB2C-4008-9EDD-0CEA484F22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1AE0ED-24B0-4CCD-A270-C6394A02D2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F847EF-7597-483B-B3BF-2254247DF86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80 of 160</a:t>
            </a:r>
          </a:p>
        </p:txBody>
      </p:sp>
    </p:spTree>
    <p:extLst>
      <p:ext uri="{BB962C8B-B14F-4D97-AF65-F5344CB8AC3E}">
        <p14:creationId xmlns:p14="http://schemas.microsoft.com/office/powerpoint/2010/main" val="3367207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E6032-0706-4FAC-9303-6A348F8CC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C9E347-875F-40F9-A917-BC2679FF78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FCDCF7-754F-4FCB-BAB6-1BF327FE18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885DE3-0D68-4B0A-BAB6-7F3306CDF5C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81 of 160</a:t>
            </a:r>
          </a:p>
        </p:txBody>
      </p:sp>
    </p:spTree>
    <p:extLst>
      <p:ext uri="{BB962C8B-B14F-4D97-AF65-F5344CB8AC3E}">
        <p14:creationId xmlns:p14="http://schemas.microsoft.com/office/powerpoint/2010/main" val="3004576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8DAB8-15AB-446A-80E3-A54B1217B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080F3A-9426-4ADF-BE50-4E50A7E408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F4C14B-6724-4CF2-B10B-8F88B75699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2B1821-A66F-42F1-9DC4-5F3DAFA0D31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82 of 160</a:t>
            </a:r>
          </a:p>
        </p:txBody>
      </p:sp>
    </p:spTree>
    <p:extLst>
      <p:ext uri="{BB962C8B-B14F-4D97-AF65-F5344CB8AC3E}">
        <p14:creationId xmlns:p14="http://schemas.microsoft.com/office/powerpoint/2010/main" val="1419138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7F08-767B-40EE-84A5-188A4B346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C8ECB-2E27-44A3-80F3-59AB54CDDD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2276DE-2B38-44E0-A4A4-4C3CDBE85F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9FEAC9-CBE6-476F-8A7A-1BE934A8693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83 of 160</a:t>
            </a:r>
          </a:p>
        </p:txBody>
      </p:sp>
    </p:spTree>
    <p:extLst>
      <p:ext uri="{BB962C8B-B14F-4D97-AF65-F5344CB8AC3E}">
        <p14:creationId xmlns:p14="http://schemas.microsoft.com/office/powerpoint/2010/main" val="2192234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5D8E6-E33A-44A8-9BE6-74AF69156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27B2DD-9BAB-403F-99C8-84E261CC2B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F9A746-5F90-4CBF-BE2D-01F5DF052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E0150A-1762-4C8C-BF63-D26456A466E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84 of 160</a:t>
            </a:r>
          </a:p>
        </p:txBody>
      </p:sp>
    </p:spTree>
    <p:extLst>
      <p:ext uri="{BB962C8B-B14F-4D97-AF65-F5344CB8AC3E}">
        <p14:creationId xmlns:p14="http://schemas.microsoft.com/office/powerpoint/2010/main" val="1440328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83105-EA27-403F-A4B2-978601D77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4FED2-6F98-4125-A39F-DB0212EE3B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72F3AF-4144-40A4-B03D-09FB879581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BBAF44-912C-4A5F-8320-E4A426ADCA8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85 of 160</a:t>
            </a:r>
          </a:p>
        </p:txBody>
      </p:sp>
    </p:spTree>
    <p:extLst>
      <p:ext uri="{BB962C8B-B14F-4D97-AF65-F5344CB8AC3E}">
        <p14:creationId xmlns:p14="http://schemas.microsoft.com/office/powerpoint/2010/main" val="3786893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63D30-D20A-41DF-A847-B6E9F19B1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D5DA6-13C3-40B4-A3E6-69A17B41C6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C80BD6-216C-4F21-B43C-2F2FF7BA3F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C38667-ACD0-4F39-9F87-000E4675726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86 of 160</a:t>
            </a:r>
          </a:p>
        </p:txBody>
      </p:sp>
    </p:spTree>
    <p:extLst>
      <p:ext uri="{BB962C8B-B14F-4D97-AF65-F5344CB8AC3E}">
        <p14:creationId xmlns:p14="http://schemas.microsoft.com/office/powerpoint/2010/main" val="3275595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C8CA6-0B31-40D2-A911-23A2AF950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EC9F45-03EA-4167-9E7C-4B5FDD3933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29E1EF-89C1-48E7-A08E-F436A949B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8A2C7D-2CA6-45B0-91CD-0AFAB07C407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87 of 160</a:t>
            </a:r>
          </a:p>
        </p:txBody>
      </p:sp>
    </p:spTree>
    <p:extLst>
      <p:ext uri="{BB962C8B-B14F-4D97-AF65-F5344CB8AC3E}">
        <p14:creationId xmlns:p14="http://schemas.microsoft.com/office/powerpoint/2010/main" val="2722256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8A075-C7C8-4574-9F60-A1842841F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37F89F-FCF6-4225-8989-DF55CC3A28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26E51F-ECA8-42CA-81F5-2ECECBB18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53504D-3332-438F-B25F-7B503548BAB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88 of 160</a:t>
            </a:r>
          </a:p>
        </p:txBody>
      </p:sp>
    </p:spTree>
    <p:extLst>
      <p:ext uri="{BB962C8B-B14F-4D97-AF65-F5344CB8AC3E}">
        <p14:creationId xmlns:p14="http://schemas.microsoft.com/office/powerpoint/2010/main" val="2448078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4D8A9-1681-4271-B8A7-A4585FCA0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0E73AE-0BBC-4DE1-9E9B-9BF05E1452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50DC42-A4BC-4680-99A6-82081B81F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C22DEA-6DE1-4BE2-98AF-5DBB4A58766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8 of 160</a:t>
            </a:r>
          </a:p>
        </p:txBody>
      </p:sp>
    </p:spTree>
    <p:extLst>
      <p:ext uri="{BB962C8B-B14F-4D97-AF65-F5344CB8AC3E}">
        <p14:creationId xmlns:p14="http://schemas.microsoft.com/office/powerpoint/2010/main" val="2410959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3FA09-038B-4C61-ACBB-30B4B0313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F8435B-DA08-49CE-80C6-A5B70DFF8A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3BB462-1D71-4E04-B03C-2DA90005E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F72AB4-93A0-4F61-9975-89ABE3409E9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89 of 160</a:t>
            </a:r>
          </a:p>
        </p:txBody>
      </p:sp>
    </p:spTree>
    <p:extLst>
      <p:ext uri="{BB962C8B-B14F-4D97-AF65-F5344CB8AC3E}">
        <p14:creationId xmlns:p14="http://schemas.microsoft.com/office/powerpoint/2010/main" val="3348762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D3999-3129-477A-9945-B69CCF89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3527BA-B58A-4497-BC6C-14ACC291BD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BD46C2-43D2-4D09-84E4-ADCC4E6D07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0E85B1-8542-4E5C-B59D-6F4CAEAF34B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90 of 160</a:t>
            </a:r>
          </a:p>
        </p:txBody>
      </p:sp>
    </p:spTree>
    <p:extLst>
      <p:ext uri="{BB962C8B-B14F-4D97-AF65-F5344CB8AC3E}">
        <p14:creationId xmlns:p14="http://schemas.microsoft.com/office/powerpoint/2010/main" val="3155430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A2BF3-B138-406F-B118-C4E99C4E2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F25367-208E-46CA-9BD1-BF97D39F0C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E01159-4C8A-4F97-A70D-E5D5515C1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1DC7-FEA8-4B74-B990-0EA5CC0A22D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91 of 160</a:t>
            </a:r>
          </a:p>
        </p:txBody>
      </p:sp>
    </p:spTree>
    <p:extLst>
      <p:ext uri="{BB962C8B-B14F-4D97-AF65-F5344CB8AC3E}">
        <p14:creationId xmlns:p14="http://schemas.microsoft.com/office/powerpoint/2010/main" val="3860883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26C47-CB23-4089-8830-31D08D9C6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B997A7-1CB9-4890-A757-7A582CE837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B323E0-0D64-4A6F-9C37-E0A2B99F1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D26B24-6601-471F-8736-A9FFD5E775B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92 of 160</a:t>
            </a:r>
          </a:p>
        </p:txBody>
      </p:sp>
    </p:spTree>
    <p:extLst>
      <p:ext uri="{BB962C8B-B14F-4D97-AF65-F5344CB8AC3E}">
        <p14:creationId xmlns:p14="http://schemas.microsoft.com/office/powerpoint/2010/main" val="1312413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8CB8F-23BC-4C8C-B5E8-EE0151747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999E24-D201-4711-8D9C-836005E6ED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52BA7E-62D4-497D-A87D-D53E1E234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9BD21F-C1DE-4427-A725-93CDF81E214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93 of 160</a:t>
            </a:r>
          </a:p>
        </p:txBody>
      </p:sp>
    </p:spTree>
    <p:extLst>
      <p:ext uri="{BB962C8B-B14F-4D97-AF65-F5344CB8AC3E}">
        <p14:creationId xmlns:p14="http://schemas.microsoft.com/office/powerpoint/2010/main" val="3948300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3CA6A-CE6B-46E0-9E0C-DEA775399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1F8B20-93BD-4B4D-8B79-B96BA3DA79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69EE7C-5896-4FB3-8339-E4F3AC634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ED37D5-AE39-468F-98A1-5452A494C88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94 of 160</a:t>
            </a:r>
          </a:p>
        </p:txBody>
      </p:sp>
    </p:spTree>
    <p:extLst>
      <p:ext uri="{BB962C8B-B14F-4D97-AF65-F5344CB8AC3E}">
        <p14:creationId xmlns:p14="http://schemas.microsoft.com/office/powerpoint/2010/main" val="3748425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16E40-98A2-4F9B-9FDD-FA5448D6A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2D6B9-C4CF-458D-BCB8-3160B31BE9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00867A-C963-4310-9783-297DBA15E5F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95 of 160</a:t>
            </a:r>
          </a:p>
        </p:txBody>
      </p:sp>
    </p:spTree>
    <p:extLst>
      <p:ext uri="{BB962C8B-B14F-4D97-AF65-F5344CB8AC3E}">
        <p14:creationId xmlns:p14="http://schemas.microsoft.com/office/powerpoint/2010/main" val="2281775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934F5-E2E5-4FC1-A52A-134E2A42C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11EC1-226C-43D1-934A-8F271B5FA6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4FE6D6-6953-4000-9FC4-98DB4F07C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144F5E-04B2-4138-B707-428B97C75C6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96 of 160</a:t>
            </a:r>
          </a:p>
        </p:txBody>
      </p:sp>
    </p:spTree>
    <p:extLst>
      <p:ext uri="{BB962C8B-B14F-4D97-AF65-F5344CB8AC3E}">
        <p14:creationId xmlns:p14="http://schemas.microsoft.com/office/powerpoint/2010/main" val="2480807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E351B-D399-46E5-873D-7010F28FB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099B6E-5599-4AC0-804A-088629E8B5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DCE9B4-1CD8-4561-B2FE-0FBC44218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081" y="0"/>
            <a:ext cx="502583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EED605-09C5-4A38-BFC1-6B4D513C4AE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97 of 160</a:t>
            </a:r>
          </a:p>
        </p:txBody>
      </p:sp>
    </p:spTree>
    <p:extLst>
      <p:ext uri="{BB962C8B-B14F-4D97-AF65-F5344CB8AC3E}">
        <p14:creationId xmlns:p14="http://schemas.microsoft.com/office/powerpoint/2010/main" val="3023086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D4B51-798F-4599-8452-09D69349A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BD75A0-8347-4945-8CCA-4508653E44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3A617D-C51C-4D2E-A092-5C4A86FB2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A213FC-F276-4775-80B5-09DC974E26C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98 of 160</a:t>
            </a:r>
          </a:p>
        </p:txBody>
      </p:sp>
    </p:spTree>
    <p:extLst>
      <p:ext uri="{BB962C8B-B14F-4D97-AF65-F5344CB8AC3E}">
        <p14:creationId xmlns:p14="http://schemas.microsoft.com/office/powerpoint/2010/main" val="1280890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</TotalTime>
  <Words>4166</Words>
  <Application>Microsoft Office PowerPoint</Application>
  <PresentationFormat>Widescreen</PresentationFormat>
  <Paragraphs>482</Paragraphs>
  <Slides>161</Slides>
  <Notes>160</Notes>
  <HiddenSlides>33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161</vt:i4>
      </vt:variant>
    </vt:vector>
  </HeadingPairs>
  <TitlesOfParts>
    <vt:vector size="165" baseType="lpstr">
      <vt:lpstr>Arial</vt:lpstr>
      <vt:lpstr>Calibri</vt:lpstr>
      <vt:lpstr>Calibri Light</vt:lpstr>
      <vt:lpstr>Office Theme</vt:lpstr>
      <vt:lpstr>Posters From Fall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K. Reid</dc:creator>
  <cp:lastModifiedBy>Laura K. Reid</cp:lastModifiedBy>
  <cp:revision>2</cp:revision>
  <dcterms:created xsi:type="dcterms:W3CDTF">2024-10-16T15:17:42Z</dcterms:created>
  <dcterms:modified xsi:type="dcterms:W3CDTF">2024-10-16T15:26:00Z</dcterms:modified>
</cp:coreProperties>
</file>