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media/image69.jpg" ContentType="image/unknown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media/image113.jpg" ContentType="image/unknown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51"/>
  </p:notesMasterIdLst>
  <p:sldIdLst>
    <p:sldId id="41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13A8B-DD44-4D7C-9149-7DF5543A63F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5DC71-7C58-4CD4-BF71-F629F473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04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https://cs1033.gaul.csd.uwo.ca/~slai249/posterassign/slai249_poster.jpg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53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https://cs1033.gaul.csd.uwo.ca/~snaray7/posterassign/snaray7_poster.jpg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228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https://cs1033.gaul.csd.uwo.ca/~yche3748/posterassign/yche3748_poster.jpg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9171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https://cs1033.gaul.csd.uwo.ca/~yche3869/posterassign/yche3869_poster.jpg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41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https://cs1033.gaul.csd.uwo.ca/~yche3942/posterassign/yche3942_poster.jpg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473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https://cs1033.gaul.csd.uwo.ca/~ydeng335/posterassign/ydeng335_poster.jpg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9231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https://cs1033.gaul.csd.uwo.ca/~ydong445/posterassign/ydong445_poster.jpg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1421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https://cs1033.gaul.csd.uwo.ca/~yduan226/posterassign/yduan226_poster.jpg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0540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https://cs1033.gaul.csd.uwo.ca/~yhuan939/posterassign/yhuan939_poster.jpg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3190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https://cs1033.gaul.csd.uwo.ca/~yjian934/posterassign/yjian934_poster.jpg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0997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https://cs1033.gaul.csd.uwo.ca/~yjin467/posterassign/yjin467_poster.jpg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0026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https://cs1033.gaul.csd.uwo.ca/~ykhan64/posterassign/ykhan64_poster.jpg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89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https://cs1033.gaul.csd.uwo.ca/~snguy59/posterassign/snguy59_poster.jpg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3566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https://cs1033.gaul.csd.uwo.ca/~ykuai/posterassign/ykuai_poster.jpg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1626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https://cs1033.gaul.csd.uwo.ca/~yli5424/posterassign/yli5424_poster.jpg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8254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https://cs1033.gaul.csd.uwo.ca/~yma842/posterassign/yma842_poster.jpg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5932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https://cs1033.gaul.csd.uwo.ca/~ypatil/posterassign/ypatil_poster.jpg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977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https://cs1033.gaul.csd.uwo.ca/~ytang577/posterassign/ytang577_poster.jpg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350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https://cs1033.gaul.csd.uwo.ca/~ytiku/posterassign/ytiku_poster.jpg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2314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https://cs1033.gaul.csd.uwo.ca/~ywan5426/posterassign/ywan5426_poster.jpg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1945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https://cs1033.gaul.csd.uwo.ca/~ywan5623/posterassign/ywan5623_poster.jpg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6975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https://cs1033.gaul.csd.uwo.ca/~ywan5853/posterassign/ywan5853_poster.jpg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0445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https://cs1033.gaul.csd.uwo.ca/~ywan6286/posterassign/ywan6286_poster.jpg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68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https://cs1033.gaul.csd.uwo.ca/~sparen6/posterassign/sparen6_poster.jpg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7870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https://cs1033.gaul.csd.uwo.ca/~ywon22/posterassign/ywon22_poster.jpg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6968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https://cs1033.gaul.csd.uwo.ca/~ywon25/posterassign/ywon25_poster.jpg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5950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https://cs1033.gaul.csd.uwo.ca/~yzha4686/posterassign/yzha4686_poster.jpg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331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https://cs1033.gaul.csd.uwo.ca/~yzha5737/posterassign/yzha5737_poster.jpg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1440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https://cs1033.gaul.csd.uwo.ca/~yzha5776/posterassign/yzha5776_poster.jpg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0323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https://cs1033.gaul.csd.uwo.ca/~yzha5982/posterassign/yzha5982_poster.jpg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9644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https://cs1033.gaul.csd.uwo.ca/~yzho486/posterassign/yzho486_poster.jpg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0847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https://cs1033.gaul.csd.uwo.ca/~yzho522/posterassign/yzho522_poster.jpg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1650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https://cs1033.gaul.csd.uwo.ca/~yzhu2296/posterassign/yzhu2296_poster.jpg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9797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https://cs1033.gaul.csd.uwo.ca/~zabrams2/posterassign/zabrams2_poster.jpg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00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https://cs1033.gaul.csd.uwo.ca/~sparik3/posterassign/sparik3_poster.jpg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60599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https://cs1033.gaul.csd.uwo.ca/~zalef/posterassign/zalef_poster.jpg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100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https://cs1033.gaul.csd.uwo.ca/~zche585/posterassign/zche585_poster.jpg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1659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https://cs1033.gaul.csd.uwo.ca/~zdi8/posterassign/zdi8_poster.jpg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6720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https://cs1033.gaul.csd.uwo.ca/~zfinkel/posterassign/zfinkel_poster.jpg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5494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https://cs1033.gaul.csd.uwo.ca/~zgao348/posterassign/zgao348_poster.jpg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5101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https://cs1033.gaul.csd.uwo.ca/~zhuan689/posterassign/zhuan689_poster.jpg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0127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https://cs1033.gaul.csd.uwo.ca/~zjamil4/posterassign/zjamil4_poster.jpg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0205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https://cs1033.gaul.csd.uwo.ca/~zkates/posterassign/zkates_poster.jpg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7113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https://cs1033.gaul.csd.uwo.ca/~zkhali5/posterassign/zkhali5_poster.jpg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705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https://cs1033.gaul.csd.uwo.ca/~zleonar/posterassign/zleonar_poster.jpg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9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https://cs1033.gaul.csd.uwo.ca/~spate933/posterassign/spate933_poster.jpg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04824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https://cs1033.gaul.csd.uwo.ca/~zlin545/posterassign/zlin545_poster.jpg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6107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https://cs1033.gaul.csd.uwo.ca/~zliu2789/posterassign/zliu2789_poster.jpg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35340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https://cs1033.gaul.csd.uwo.ca/~zmeng83/posterassign/zmeng83_poster.jpg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3152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https://cs1033.gaul.csd.uwo.ca/~zning4/posterassign/zning4_poster.jpg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4116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https://cs1033.gaul.csd.uwo.ca/~zshi233/posterassign/zshi233_poster.jpg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52983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https://cs1033.gaul.csd.uwo.ca/~zvente/posterassign/zvente_poster.jpg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372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https://cs1033.gaul.csd.uwo.ca/~zwu647/posterassign/zwu647_poster.jpg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87602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https://cs1033.gaul.csd.uwo.ca/~zzha968/posterassign/zzha968_poster.jpg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1759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https://cs1033.gaul.csd.uwo.ca/~zzhuan52/posterassign/zzhuan52_poster.jpg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89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https://cs1033.gaul.csd.uwo.ca/~spopati/posterassign/spopati_poster.jpg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31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https://cs1033.gaul.csd.uwo.ca/~sprebtan/posterassign/sprebtan_poster.jpg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15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https://cs1033.gaul.csd.uwo.ca/~srashee8/posterassign/srashee8_poster.jpg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27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https://cs1033.gaul.csd.uwo.ca/~srayappa/posterassign/srayappa_poster.jpg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90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https://cs1033.gaul.csd.uwo.ca/~srobi223/posterassign/srobi223_poster.jpg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90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https://cs1033.gaul.csd.uwo.ca/~slandine/posterassign/slandine_poster.jpg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42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https://cs1033.gaul.csd.uwo.ca/~sromero7/posterassign/sromero7_poster.jpg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86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https://cs1033.gaul.csd.uwo.ca/~sross247/posterassign/sross247_poster.jpg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08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https://cs1033.gaul.csd.uwo.ca/~ssaha72/posterassign/ssaha72_poster.jpg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00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https://cs1033.gaul.csd.uwo.ca/~ssahaj/posterassign/ssahaj_poster.jpg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44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https://cs1033.gaul.csd.uwo.ca/~ssand54/posterassign/ssand54_poster.jpg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33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https://cs1033.gaul.csd.uwo.ca/~ssinha52/posterassign/ssinha52_poster.jpg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63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https://cs1033.gaul.csd.uwo.ca/~ssivahar/posterassign/ssivahar_poster.jpg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284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https://cs1033.gaul.csd.uwo.ca/~stambak/posterassign/stambak_poster.jpg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999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https://cs1033.gaul.csd.uwo.ca/~stan272/posterassign/stan272_poster.jpg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015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https://cs1033.gaul.csd.uwo.ca/~stataryn/posterassign/stataryn_poster.jpg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40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https://cs1033.gaul.csd.uwo.ca/~slei59/posterassign/slei59_poster.jpg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951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https://cs1033.gaul.csd.uwo.ca/~stsakopo/posterassign/stsakopo_poster.jpg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83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https://cs1033.gaul.csd.uwo.ca/~swadhw3/posterassign/swadhw3_poster.jpg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54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https://cs1033.gaul.csd.uwo.ca/~swan2282/posterassign/swan2282_poster.jpg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681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https://cs1033.gaul.csd.uwo.ca/~sxu536/posterassign/sxu536_poster.jpg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097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https://cs1033.gaul.csd.uwo.ca/~syu567/posterassign/syu567_poster.jpg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276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https://cs1033.gaul.csd.uwo.ca/~syue46/posterassign/syue46_poster.jpg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470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https://cs1033.gaul.csd.uwo.ca/~szha427/posterassign/szha427_poster.jpg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158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https://cs1033.gaul.csd.uwo.ca/~tchan465/posterassign/tchan465_poster.jpg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461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https://cs1033.gaul.csd.uwo.ca/~tchen664/posterassign/tchen664_poster.jpg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039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https://cs1033.gaul.csd.uwo.ca/~tcrowth2/posterassign/tcrowth2_poster.jpg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9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https://cs1033.gaul.csd.uwo.ca/~slin465/posterassign/slin465_poster.jpg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563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https://cs1033.gaul.csd.uwo.ca/~tdelongh/posterassign/tdelongh_poster.jpg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298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https://cs1033.gaul.csd.uwo.ca/~tfok4/posterassign/tfok4_poster.jpg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050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https://cs1033.gaul.csd.uwo.ca/~thlucha2/posterassign/thlucha2_poster.jpg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39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https://cs1033.gaul.csd.uwo.ca/~thoskin2/posterassign/thoskin2_poster.jpg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749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https://cs1033.gaul.csd.uwo.ca/~thuan229/posterassign/thuan229_poster.jpg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706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https://cs1033.gaul.csd.uwo.ca/~tishida/posterassign/tishida_poster.jpg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42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https://cs1033.gaul.csd.uwo.ca/~tjoyiea/posterassign/tjoyiea_poster.jpg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83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https://cs1033.gaul.csd.uwo.ca/~tkandho2/posterassign/tkandho2_poster.jpg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547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https://cs1033.gaul.csd.uwo.ca/~tkastory/posterassign/tkastory_poster.jpg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172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https://cs1033.gaul.csd.uwo.ca/~tkim372/posterassign/tkim372_poster.jpg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75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https://cs1033.gaul.csd.uwo.ca/~smcdo23/posterassign/smcdo23_poster.jpg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235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https://cs1033.gaul.csd.uwo.ca/~tli773/posterassign/tli773_poster.jpg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815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https://cs1033.gaul.csd.uwo.ca/~tlieu8/posterassign/tlieu8_poster.jpg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390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https://cs1033.gaul.csd.uwo.ca/~tmalei/posterassign/tmalei_poster.jpg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239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https://cs1033.gaul.csd.uwo.ca/~tmart43/posterassign/tmart43_poster.jpg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749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https://cs1033.gaul.csd.uwo.ca/~tmutiu/posterassign/tmutiu_poster.jpg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47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https://cs1033.gaul.csd.uwo.ca/~tnguy592/posterassign/tnguy592_poster.jpg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640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https://cs1033.gaul.csd.uwo.ca/~tport3/posterassign/tport3_poster.jpg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472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https://cs1033.gaul.csd.uwo.ca/~tramratt/posterassign/tramratt_poster.jpg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08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https://cs1033.gaul.csd.uwo.ca/~ttorch/posterassign/ttorch_poster.jpg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148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https://cs1033.gaul.csd.uwo.ca/~twen44/posterassign/twen44_poster.jpg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1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https://cs1033.gaul.csd.uwo.ca/~smehran2/posterassign/smehran2_poster.jpg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530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https://cs1033.gaul.csd.uwo.ca/~twen45/posterassign/twen45_poster.jpg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012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https://cs1033.gaul.csd.uwo.ca/~twinant/posterassign/twinant_poster.jpg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559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https://cs1033.gaul.csd.uwo.ca/~twinter9/posterassign/twinter9_poster.jpg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4025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https://cs1033.gaul.csd.uwo.ca/~twu428/posterassign/twu428_poster.jpg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26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https://cs1033.gaul.csd.uwo.ca/~txie89/posterassign/txie89_poster.jpg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520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https://cs1033.gaul.csd.uwo.ca/~tzakhary/posterassign/tzakhary_poster.jpg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87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https://cs1033.gaul.csd.uwo.ca/~tzhan662/posterassign/tzhan662_poster.jpg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603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https://cs1033.gaul.csd.uwo.ca/~tzhou269/posterassign/tzhou269_poster.jpg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580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https://cs1033.gaul.csd.uwo.ca/~ualam2/posterassign/ualam2_poster.jpg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902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https://cs1033.gaul.csd.uwo.ca/~uprashan/posterassign/uprashan_poster.jpg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88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https://cs1033.gaul.csd.uwo.ca/~smirakba/posterassign/smirakba_poster.jpg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8731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https://cs1033.gaul.csd.uwo.ca/~vhemanth/posterassign/vhemanth_poster.jpg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835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https://cs1033.gaul.csd.uwo.ca/~vjain53/posterassign/vjain53_poster.jpg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9030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https://cs1033.gaul.csd.uwo.ca/~vjain54/posterassign/vjain54_poster.jpg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3355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https://cs1033.gaul.csd.uwo.ca/~vmemeh/posterassign/vmemeh_poster.jpg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019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https://cs1033.gaul.csd.uwo.ca/~vthibode/posterassign/vthibode_poster.jpg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8751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https://cs1033.gaul.csd.uwo.ca/~vwijekoo/posterassign/vwijekoo_poster.jpg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847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https://cs1033.gaul.csd.uwo.ca/~vzheng8/posterassign/vzheng8_poster.jpg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9573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https://cs1033.gaul.csd.uwo.ca/~wconwayv/posterassign/wconwayv_poster.jpg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2388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https://cs1033.gaul.csd.uwo.ca/~whassan5/posterassign/whassan5_poster.jpg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941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https://cs1033.gaul.csd.uwo.ca/~wmai5/posterassign/wmai5_poster.jpg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84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https://cs1033.gaul.csd.uwo.ca/~smoscoso/posterassign/smoscoso_poster.jpg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523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https://cs1033.gaul.csd.uwo.ca/~wmazhang/posterassign/wmazhang_poster.jpg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796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https://cs1033.gaul.csd.uwo.ca/~wobrien7/posterassign/wobrien7_poster.jpg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2677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https://cs1033.gaul.csd.uwo.ca/~wtang282/posterassign/wtang282_poster.jpg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613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https://cs1033.gaul.csd.uwo.ca/~wvu3/posterassign/wvu3_poster.jpg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8273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https://cs1033.gaul.csd.uwo.ca/~wwang787/posterassign/wwang787_poster.jpg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632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https://cs1033.gaul.csd.uwo.ca/~wwang859/posterassign/wwang859_poster.jpg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47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https://cs1033.gaul.csd.uwo.ca/~wwei222/posterassign/wwei222_poster.jpg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577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https://cs1033.gaul.csd.uwo.ca/~wxu383/posterassign/wxu383_poster.jpg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282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https://cs1033.gaul.csd.uwo.ca/~wzhao384/posterassign/wzhao384_poster.jpg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6158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https://cs1033.gaul.csd.uwo.ca/~xbeland/posterassign/xbeland_poster.jpg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68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https://cs1033.gaul.csd.uwo.ca/~smudhar/posterassign/smudhar_poster.jpg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480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https://cs1033.gaul.csd.uwo.ca/~xdai82/posterassign/xdai82_poster.jpg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5907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https://cs1033.gaul.csd.uwo.ca/~xluo256/posterassign/xluo256_poster.jpg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0033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https://cs1033.gaul.csd.uwo.ca/~xxu642/posterassign/xxu642_poster.jpg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1368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https://cs1033.gaul.csd.uwo.ca/~xyu543/posterassign/xyu543_poster.jpg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8375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https://cs1033.gaul.csd.uwo.ca/~xzha2286/posterassign/xzha2286_poster.jpg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2589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https://cs1033.gaul.csd.uwo.ca/~xzha2423/posterassign/xzha2423_poster.jpg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4488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https://cs1033.gaul.csd.uwo.ca/~xzha2424/posterassign/xzha2424_poster.jpg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3724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https://cs1033.gaul.csd.uwo.ca/~yabramov/posterassign/yabramov_poster.jpg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938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https://cs1033.gaul.csd.uwo.ca/~yahmed49/posterassign/yahmed49_poster.jpg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6552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https://cs1033.gaul.csd.uwo.ca/~yche3545/posterassign/yche3545_poster.jpg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DC71-7C58-4CD4-BF71-F629F473993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7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34B3-2B20-42B1-90C2-C02DE967D1B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219E-D1AB-4100-95C4-0F60BED7B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88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34B3-2B20-42B1-90C2-C02DE967D1B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219E-D1AB-4100-95C4-0F60BED7B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87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34B3-2B20-42B1-90C2-C02DE967D1B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219E-D1AB-4100-95C4-0F60BED7B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19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0DD25-0D2A-44D3-92A5-D8CFBAB4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C006C-267B-4BE2-AF69-03B3F4655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6F306-8F31-47CC-A0DA-D9AAA0541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34B3-2B20-42B1-90C2-C02DE967D1B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04B71-A093-49D1-A4CB-308F2D1C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5F0D6-6B39-45F1-B914-C8B909249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219E-D1AB-4100-95C4-0F60BED7B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6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34B3-2B20-42B1-90C2-C02DE967D1B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219E-D1AB-4100-95C4-0F60BED7B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34B3-2B20-42B1-90C2-C02DE967D1B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219E-D1AB-4100-95C4-0F60BED7B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01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34B3-2B20-42B1-90C2-C02DE967D1B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219E-D1AB-4100-95C4-0F60BED7B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76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34B3-2B20-42B1-90C2-C02DE967D1B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219E-D1AB-4100-95C4-0F60BED7B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41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34B3-2B20-42B1-90C2-C02DE967D1B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219E-D1AB-4100-95C4-0F60BED7B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80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34B3-2B20-42B1-90C2-C02DE967D1B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219E-D1AB-4100-95C4-0F60BED7B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27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34B3-2B20-42B1-90C2-C02DE967D1B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219E-D1AB-4100-95C4-0F60BED7B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7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34B3-2B20-42B1-90C2-C02DE967D1B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219E-D1AB-4100-95C4-0F60BED7B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2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334B3-2B20-42B1-90C2-C02DE967D1B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2219E-D1AB-4100-95C4-0F60BED7B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00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B04697-F4DF-488F-85D3-5415BF0668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Posters From Fall 2024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95F20B1-AB6C-4520-8ED4-5F534EB178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Group 5</a:t>
            </a:r>
          </a:p>
        </p:txBody>
      </p:sp>
    </p:spTree>
    <p:extLst>
      <p:ext uri="{BB962C8B-B14F-4D97-AF65-F5344CB8AC3E}">
        <p14:creationId xmlns:p14="http://schemas.microsoft.com/office/powerpoint/2010/main" val="355844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5806F-15A5-43A3-9215-E7246247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1B1AE-C2CB-4FDB-A1AF-D3914C565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3B08D-3685-4215-AF4E-839782D89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30B61D-5442-4F50-9D28-2526B9E52A1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 of 160</a:t>
            </a:r>
          </a:p>
        </p:txBody>
      </p:sp>
    </p:spTree>
    <p:extLst>
      <p:ext uri="{BB962C8B-B14F-4D97-AF65-F5344CB8AC3E}">
        <p14:creationId xmlns:p14="http://schemas.microsoft.com/office/powerpoint/2010/main" val="318755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3FD6D-EE04-49CD-BE49-01F14BB18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74CDA-C79E-4B98-B79E-7BEACCC33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4326C-B330-4472-B885-4E0B66287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CD9F5C-618A-465D-904C-14F1194F3FF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99 of 160</a:t>
            </a:r>
          </a:p>
        </p:txBody>
      </p:sp>
    </p:spTree>
    <p:extLst>
      <p:ext uri="{BB962C8B-B14F-4D97-AF65-F5344CB8AC3E}">
        <p14:creationId xmlns:p14="http://schemas.microsoft.com/office/powerpoint/2010/main" val="235913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3FAE9-2E68-44F1-B5C1-0F86B7F4D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BD9F8-1077-4558-A74B-1F80815AE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4B1E9-405C-43F1-8099-253995600EE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265261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C990D-2FD3-48B6-B57D-680911F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D4C56-21E4-479D-ADEA-0CDD181F6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63302-1920-479F-AC25-64E07AFCA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E6E037-301A-4A24-ABD5-CFCEE6E1799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150307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1804-68C5-406A-8C48-4A4AC316E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F971B-C5FE-4AB9-9921-97D72AB803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081EF-DDE5-4CAC-9973-32DF41CBB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12B651-04DA-446C-BA6D-C1598EF7406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102 of 160</a:t>
            </a:r>
          </a:p>
        </p:txBody>
      </p:sp>
    </p:spTree>
    <p:extLst>
      <p:ext uri="{BB962C8B-B14F-4D97-AF65-F5344CB8AC3E}">
        <p14:creationId xmlns:p14="http://schemas.microsoft.com/office/powerpoint/2010/main" val="222172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C828C-495C-4307-B8AD-3F8E2684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C52E5-34E6-4644-A531-03527EDFC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E2A120-B1C6-43AE-9755-950C5BB41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BB73EC-F80C-415F-81E9-146F64B5F6E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118180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97E07-76FE-4B99-A806-29FD21AD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7C298-AEFD-42D0-A69B-378918679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45932-7D72-4E1A-B9F0-9975D8900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E39B7-AC9C-4FDA-BA7D-2D84026A049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104 of 160</a:t>
            </a:r>
          </a:p>
        </p:txBody>
      </p:sp>
    </p:spTree>
    <p:extLst>
      <p:ext uri="{BB962C8B-B14F-4D97-AF65-F5344CB8AC3E}">
        <p14:creationId xmlns:p14="http://schemas.microsoft.com/office/powerpoint/2010/main" val="343902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93A81-E86F-4D39-A761-3B478623B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BA4D7-F937-4ADD-888C-8E680AACF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2CAC1-70A6-4160-8AC7-95956BA501E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105 of 160</a:t>
            </a:r>
          </a:p>
        </p:txBody>
      </p:sp>
    </p:spTree>
    <p:extLst>
      <p:ext uri="{BB962C8B-B14F-4D97-AF65-F5344CB8AC3E}">
        <p14:creationId xmlns:p14="http://schemas.microsoft.com/office/powerpoint/2010/main" val="28416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ADCF7-8199-4B5D-A07D-7447A531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F96ED-1B3D-4295-AB09-AE6F48ED0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564E7-DB1C-471B-A4FD-21FAF1CC0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CF4BFE-8999-43DF-B9E9-3CACFF6EB5F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16960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F195B-5167-4EDC-921A-FEB848596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B5C69-525E-47D2-9ED0-EECF6D7D1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F2CB1C-9291-4C00-86A7-0C7837075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5A8D5-83F2-47FE-A38E-6577E7A0713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107 of 160</a:t>
            </a:r>
          </a:p>
        </p:txBody>
      </p:sp>
    </p:spTree>
    <p:extLst>
      <p:ext uri="{BB962C8B-B14F-4D97-AF65-F5344CB8AC3E}">
        <p14:creationId xmlns:p14="http://schemas.microsoft.com/office/powerpoint/2010/main" val="121938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676E2-C08F-4A48-BA6A-3E64DEA51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64147-C783-4589-8B1B-AC0BEB04C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BC6F6-94F9-41F9-B0A1-BC270CC1C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7D4F28-4BC5-4687-81E1-5EB626C2D54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108 of 160</a:t>
            </a:r>
          </a:p>
        </p:txBody>
      </p:sp>
    </p:spTree>
    <p:extLst>
      <p:ext uri="{BB962C8B-B14F-4D97-AF65-F5344CB8AC3E}">
        <p14:creationId xmlns:p14="http://schemas.microsoft.com/office/powerpoint/2010/main" val="263715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B7276-4DBD-4C88-ABD6-1F91CAA4E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8A953-F1B4-44AB-9871-30071AFB0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173D1-8019-4291-9E5D-830162301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7B6851-E434-47FC-B2D1-65547D2BDFF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298257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5B18F-3871-4991-9FCD-A1C8DB11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FB9E9-4EC5-4E09-B724-08C366C5B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4B5216-EF88-4194-A034-E335FE4E9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77" y="0"/>
            <a:ext cx="441344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512FC-9D85-4456-934C-0109D234609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109 of 160</a:t>
            </a:r>
          </a:p>
        </p:txBody>
      </p:sp>
    </p:spTree>
    <p:extLst>
      <p:ext uri="{BB962C8B-B14F-4D97-AF65-F5344CB8AC3E}">
        <p14:creationId xmlns:p14="http://schemas.microsoft.com/office/powerpoint/2010/main" val="65398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625A-F5AE-4B3F-AFC4-238321694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AC61D-5836-4EE4-9C9B-2BA62511A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B50CE-4A66-48FF-AE08-4412F6395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00EFC6-9A15-4D98-AE10-30EA3766ADE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196931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509A2-A8AE-477D-9233-D05D52FC6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9FAB2-8541-465F-8A69-25716EA88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13253-62E8-4D47-868F-B0C137618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ECDE1A-B762-4674-88CE-99E9AAF8254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111 of 160</a:t>
            </a:r>
          </a:p>
        </p:txBody>
      </p:sp>
    </p:spTree>
    <p:extLst>
      <p:ext uri="{BB962C8B-B14F-4D97-AF65-F5344CB8AC3E}">
        <p14:creationId xmlns:p14="http://schemas.microsoft.com/office/powerpoint/2010/main" val="405922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6938-87F8-4796-A1D7-8623B7CAD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DDC96-624E-47BB-A9C6-8DA4D4F36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068BB1-AC6E-453B-8DD3-E9BEEC546CE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112 of 160</a:t>
            </a:r>
          </a:p>
        </p:txBody>
      </p:sp>
    </p:spTree>
    <p:extLst>
      <p:ext uri="{BB962C8B-B14F-4D97-AF65-F5344CB8AC3E}">
        <p14:creationId xmlns:p14="http://schemas.microsoft.com/office/powerpoint/2010/main" val="290049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9BD1E-F993-4F20-A157-0C9797B6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12932-FE8D-47E8-AF79-056DFA3BB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05248-D9E4-415D-B9E2-2C0AFA023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A7F85-9FE5-48B6-B60B-4BD0B6D9EFC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94524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85148-83FD-450E-A979-FDCBF42CD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069FA-4F10-46C0-992E-7FBA1AB64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3A969-3769-4406-A31F-C8673A422B2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184251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F9DC-FF55-4B34-9EDD-DDB2300A9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77544-1A6B-4733-83E7-CABAC4C96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02D5A-12B2-4795-8DB7-6D79CE3C7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385088-D5D3-4A47-BDCB-185A4D0AF73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1084809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501AC-4B0A-48AC-870E-FE2338902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D000D-AC32-4702-A1BB-D3A83A483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29FFA9-A582-4C89-9939-100401AA6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7ACCF4-4B60-4D49-979E-6CB38EE2B47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49526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01F6-455D-4BCE-8F51-46C9A368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B3D7D-86CF-46AA-8514-684D0B458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31244-8C32-4EC6-9A40-CD5511C88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B302BA-58F9-4133-9E1B-028720B134D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327652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29820-DADF-4BCB-A275-C444DFFEA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97D4C-4E5B-4827-BD87-56814611B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3D8C9E-7337-43FD-B319-8CEA74FDA35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118 of 160</a:t>
            </a:r>
          </a:p>
        </p:txBody>
      </p:sp>
    </p:spTree>
    <p:extLst>
      <p:ext uri="{BB962C8B-B14F-4D97-AF65-F5344CB8AC3E}">
        <p14:creationId xmlns:p14="http://schemas.microsoft.com/office/powerpoint/2010/main" val="112534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5AE5-B978-41C1-94A2-BA24AEEF9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3BB76-E83D-4A11-9597-0E9F00FA3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9CF17-2B12-4109-84C9-32C91EAEB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3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5859D-B01D-4C56-A109-6EFBF087C99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226126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FAB2-CCCF-4509-B2B0-F2126AE00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667FA-938F-4FC5-822D-521924BC2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C2FBF8-531C-487B-BE18-4151F8E5A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1D9613-BF0D-4F95-BDC1-4FDC0DCAE18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143038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E3C60-70B2-4258-B0D4-F1D998C6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F0949-98D4-417B-BEC5-3A818B139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AA82C-3FD4-495F-A0A4-7D4EB6A1C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AF962-B37B-4692-8405-6CBD7B4DD7C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402138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CF35-D5F1-4A73-8C54-512DCABA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88A3F-48D9-41E7-AB92-99F1A3E1F8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AB253-4A24-4185-9702-B2982D78E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6CC147-A7A3-4F8C-AC6E-E3659C6689A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121 of 160</a:t>
            </a:r>
          </a:p>
        </p:txBody>
      </p:sp>
    </p:spTree>
    <p:extLst>
      <p:ext uri="{BB962C8B-B14F-4D97-AF65-F5344CB8AC3E}">
        <p14:creationId xmlns:p14="http://schemas.microsoft.com/office/powerpoint/2010/main" val="305833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AB512-65E9-48C9-B819-1023468A6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F5078-15C5-40C4-97A8-59D17BC88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F1722-FD29-490E-9E52-57C838237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4F4CA-6971-41D3-8D66-09F6466A637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122 of 160</a:t>
            </a:r>
          </a:p>
        </p:txBody>
      </p:sp>
    </p:spTree>
    <p:extLst>
      <p:ext uri="{BB962C8B-B14F-4D97-AF65-F5344CB8AC3E}">
        <p14:creationId xmlns:p14="http://schemas.microsoft.com/office/powerpoint/2010/main" val="170023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09FDD-C90C-4191-82F7-64A40D31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5BF7E-E1A4-4FDA-B10A-2E761C5A50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2B4EDB-F1AE-457F-AC6F-4D6E4C27237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123 of 160</a:t>
            </a:r>
          </a:p>
        </p:txBody>
      </p:sp>
    </p:spTree>
    <p:extLst>
      <p:ext uri="{BB962C8B-B14F-4D97-AF65-F5344CB8AC3E}">
        <p14:creationId xmlns:p14="http://schemas.microsoft.com/office/powerpoint/2010/main" val="392940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2EC0-7DDC-405C-985E-03EA2E71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0D1A6-16A4-4EB3-B967-E973A4297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0FDEA-1562-4339-9FD5-582FE6E91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6D86E9-BE41-41F5-9C19-E5C73067A36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195994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5CFF2-A9B8-44E8-A52B-2CA9F96C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D3447-1C40-44E2-9AE5-F551673D0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91113-0D06-47F6-8600-842873182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83E49E-BEFB-4ED4-90C8-594992BEDBE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125 of 160</a:t>
            </a:r>
          </a:p>
        </p:txBody>
      </p:sp>
    </p:spTree>
    <p:extLst>
      <p:ext uri="{BB962C8B-B14F-4D97-AF65-F5344CB8AC3E}">
        <p14:creationId xmlns:p14="http://schemas.microsoft.com/office/powerpoint/2010/main" val="233692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73CCD-FD2C-4DCD-A62E-13141EE4B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DE5CF-16B7-4F18-BD2C-E82BA142B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AA8D0-B5FC-45B6-BFF8-EFC8B5132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A37111-4C6D-4CCD-A9EF-E40A69B0C4F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126 of 160</a:t>
            </a:r>
          </a:p>
        </p:txBody>
      </p:sp>
    </p:spTree>
    <p:extLst>
      <p:ext uri="{BB962C8B-B14F-4D97-AF65-F5344CB8AC3E}">
        <p14:creationId xmlns:p14="http://schemas.microsoft.com/office/powerpoint/2010/main" val="274462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B32D5-819E-4C54-9567-85541CC2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EA664-EAEE-4A8C-AE8B-CED6F5FCC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62832D-57CC-4AF1-92B4-D9DD04095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04FED-93A8-4A2C-986F-FB10B85ED19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426421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E7D-BBFD-4D9F-8555-A9BFD878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90DAD-5484-4272-A829-61F101D05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38965-CB8B-46BF-97F1-F1E92427D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30AE6A-4986-42F0-B712-0E069B7D30D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128 of 160</a:t>
            </a:r>
          </a:p>
        </p:txBody>
      </p:sp>
    </p:spTree>
    <p:extLst>
      <p:ext uri="{BB962C8B-B14F-4D97-AF65-F5344CB8AC3E}">
        <p14:creationId xmlns:p14="http://schemas.microsoft.com/office/powerpoint/2010/main" val="428603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178BC-EE21-4D85-8E65-14430493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7D03C-A1D0-4B0B-BAB8-92E1B83F5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F7F64-B2AB-44A5-B520-B277E61C7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275BA3-5D83-4E09-B6A0-464C2C49469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166796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A36BF-3D43-4C62-A4C6-76393EE87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4473A-7239-4908-A352-58D961741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94A52-FACC-42A2-8B8F-8564405B9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29D511-3807-40B4-8AC2-73DF4E879A1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421090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FAB65-A00F-47B9-8437-638E95C2B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0B564-5C20-4516-B31A-048F3A6E6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DEA18-433B-40D0-85B7-D99CE6310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386C85-DDE5-4BBD-877D-061516EDE7E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130 of 160</a:t>
            </a:r>
          </a:p>
        </p:txBody>
      </p:sp>
    </p:spTree>
    <p:extLst>
      <p:ext uri="{BB962C8B-B14F-4D97-AF65-F5344CB8AC3E}">
        <p14:creationId xmlns:p14="http://schemas.microsoft.com/office/powerpoint/2010/main" val="93212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B78A5-C851-4465-9968-F509C706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A560-2BF6-47FA-B7D0-D312995AA9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7AA56-C792-4A42-ACDE-C14CA3C7D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EECE4B-0E95-4701-905A-37F8527D159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131 of 160</a:t>
            </a:r>
          </a:p>
        </p:txBody>
      </p:sp>
    </p:spTree>
    <p:extLst>
      <p:ext uri="{BB962C8B-B14F-4D97-AF65-F5344CB8AC3E}">
        <p14:creationId xmlns:p14="http://schemas.microsoft.com/office/powerpoint/2010/main" val="52310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6563E-1F68-4F61-B6B0-E0BF18EA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0825C-7F6A-4E05-B1E6-60F07BA95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93501-861E-40E4-A441-1848C4335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AB830C-F102-4DFD-9885-F7E96C9C295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126815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D9BD-CDF4-4769-A750-B4F50FB9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7E94B-9666-41B5-8F21-80D19ED5E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D5BE7-C940-4F59-8084-ED16941D2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0C9D77-3532-48F6-B29A-AF10A7E85C1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133 of 160</a:t>
            </a:r>
          </a:p>
        </p:txBody>
      </p:sp>
    </p:spTree>
    <p:extLst>
      <p:ext uri="{BB962C8B-B14F-4D97-AF65-F5344CB8AC3E}">
        <p14:creationId xmlns:p14="http://schemas.microsoft.com/office/powerpoint/2010/main" val="201945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5FFFE-ECFE-4F81-BFFC-F27F0E87B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6A5B2-4E5C-49A2-BC2D-94491D2BC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23ED8-6E0E-4286-8B12-64F31B03B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B4520-2364-44B7-BC03-272189A5AFB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134 of 160</a:t>
            </a:r>
          </a:p>
        </p:txBody>
      </p:sp>
    </p:spTree>
    <p:extLst>
      <p:ext uri="{BB962C8B-B14F-4D97-AF65-F5344CB8AC3E}">
        <p14:creationId xmlns:p14="http://schemas.microsoft.com/office/powerpoint/2010/main" val="222912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599B-1E8C-4CFD-BEF4-B8F9FD151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644C2-E342-4146-ADAB-6F0A157A7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55E371-AF05-4F07-B60D-B4C154AB731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135 of 160</a:t>
            </a:r>
          </a:p>
        </p:txBody>
      </p:sp>
    </p:spTree>
    <p:extLst>
      <p:ext uri="{BB962C8B-B14F-4D97-AF65-F5344CB8AC3E}">
        <p14:creationId xmlns:p14="http://schemas.microsoft.com/office/powerpoint/2010/main" val="37796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55BDB-F05D-4ACE-9201-BCC73D067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62F99-1A05-40FE-99BF-6F066A9F6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144A08-96D3-4703-AF49-9227671CCF3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136 of 160</a:t>
            </a:r>
          </a:p>
        </p:txBody>
      </p:sp>
    </p:spTree>
    <p:extLst>
      <p:ext uri="{BB962C8B-B14F-4D97-AF65-F5344CB8AC3E}">
        <p14:creationId xmlns:p14="http://schemas.microsoft.com/office/powerpoint/2010/main" val="421903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CC458-3682-4C68-B7AB-D383C9455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4B412-F732-405E-886B-FEA07A034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30A59-3AF9-4A33-ADDC-38BD49AD715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21219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A786E-CD1D-4653-817B-B8037118A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3A68E-9E98-4B1C-AFDE-AD42C51A8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ED1AF-C26E-41F8-B751-22BD3750C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915DF-3666-4A69-9359-86ED439FA11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138 of 160</a:t>
            </a:r>
          </a:p>
        </p:txBody>
      </p:sp>
    </p:spTree>
    <p:extLst>
      <p:ext uri="{BB962C8B-B14F-4D97-AF65-F5344CB8AC3E}">
        <p14:creationId xmlns:p14="http://schemas.microsoft.com/office/powerpoint/2010/main" val="157217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5B32-F334-4A6C-976C-6FD85822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933FF-08D5-4E0F-9A84-DB5EDB084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CACF1-BFEA-48E3-ACF7-C15EBA5EF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453328-0D01-499F-A021-A9C34F4FA65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102510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B641-90CD-4533-AAC2-29C935CCE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24612-BBEE-4DFB-B0E2-D65E49846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77CF7-A384-4144-808A-D93429A62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384AF-D512-4D19-9F82-40EBB9D9444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139 of 160</a:t>
            </a:r>
          </a:p>
        </p:txBody>
      </p:sp>
    </p:spTree>
    <p:extLst>
      <p:ext uri="{BB962C8B-B14F-4D97-AF65-F5344CB8AC3E}">
        <p14:creationId xmlns:p14="http://schemas.microsoft.com/office/powerpoint/2010/main" val="29567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363A0-4758-4A0E-80D5-BC2BB2340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D0AE6-62CC-46EB-9F41-0AA8D2992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D605E0-A1EB-4F0D-9CB7-489DCE1C4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9F4F49-0889-44B8-9206-B2B5B6081BB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140 of 160</a:t>
            </a:r>
          </a:p>
        </p:txBody>
      </p:sp>
    </p:spTree>
    <p:extLst>
      <p:ext uri="{BB962C8B-B14F-4D97-AF65-F5344CB8AC3E}">
        <p14:creationId xmlns:p14="http://schemas.microsoft.com/office/powerpoint/2010/main" val="22926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7E29-A0D6-477E-8644-81BAAE883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4754E-5841-4267-B59F-94D6D6847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DB426-484A-456C-AF15-DE756F79F58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141 of 160</a:t>
            </a:r>
          </a:p>
        </p:txBody>
      </p:sp>
    </p:spTree>
    <p:extLst>
      <p:ext uri="{BB962C8B-B14F-4D97-AF65-F5344CB8AC3E}">
        <p14:creationId xmlns:p14="http://schemas.microsoft.com/office/powerpoint/2010/main" val="309838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86DDF-A84F-4B38-A104-1B69CFE39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FAE13-5526-4E6F-A849-74C09AF88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ADA0C-FAA5-48B9-9C10-763D2269C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BDDB2-31FD-4DC2-BB1C-5B92A933694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142 of 160</a:t>
            </a:r>
          </a:p>
        </p:txBody>
      </p:sp>
    </p:spTree>
    <p:extLst>
      <p:ext uri="{BB962C8B-B14F-4D97-AF65-F5344CB8AC3E}">
        <p14:creationId xmlns:p14="http://schemas.microsoft.com/office/powerpoint/2010/main" val="38418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555C1-1B20-4EBC-8B0B-BDF97E2F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9B993-946F-47DD-A0F7-CBBFA9280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B1E1B-AF8C-46E6-8C3F-15BE6287F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76015F-4D17-41E2-BC08-0D579FF2364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309208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D7ACC-66B0-46E7-B924-751D2079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FFC23-9EF3-40E3-8179-17206B9E37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F2C56A-268A-4B3B-A9DE-E27248DF1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DCCE16-C30E-4820-8EC8-DC89E018AFE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144 of 160</a:t>
            </a:r>
          </a:p>
        </p:txBody>
      </p:sp>
    </p:spTree>
    <p:extLst>
      <p:ext uri="{BB962C8B-B14F-4D97-AF65-F5344CB8AC3E}">
        <p14:creationId xmlns:p14="http://schemas.microsoft.com/office/powerpoint/2010/main" val="86454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65320-B8E4-4A4B-BC47-8500363F2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EAE76-AB2A-42EB-9C52-4CB8DA2E74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F8C6F4-A626-4E8B-ABC4-402F90F85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B041E0-57C1-47ED-9D4B-9FF1A57F2F0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145 of 160</a:t>
            </a:r>
          </a:p>
        </p:txBody>
      </p:sp>
    </p:spTree>
    <p:extLst>
      <p:ext uri="{BB962C8B-B14F-4D97-AF65-F5344CB8AC3E}">
        <p14:creationId xmlns:p14="http://schemas.microsoft.com/office/powerpoint/2010/main" val="12946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C12B6-64B7-45F8-A6DB-846FBA7A7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0EF36-7EA9-4612-AD00-40C35BEEB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717EB-DF4D-40D9-9C84-744429F8F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CE83FA-B88F-414C-BAF6-30E0C91A650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146 of 160</a:t>
            </a:r>
          </a:p>
        </p:txBody>
      </p:sp>
    </p:spTree>
    <p:extLst>
      <p:ext uri="{BB962C8B-B14F-4D97-AF65-F5344CB8AC3E}">
        <p14:creationId xmlns:p14="http://schemas.microsoft.com/office/powerpoint/2010/main" val="287266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BEDBC-E377-44AB-A856-D13AB9431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2458E-8223-4D1F-A8F2-953884CD1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AE297E-7537-4B6A-8468-BE393D5DC9A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147 of 160</a:t>
            </a:r>
          </a:p>
        </p:txBody>
      </p:sp>
    </p:spTree>
    <p:extLst>
      <p:ext uri="{BB962C8B-B14F-4D97-AF65-F5344CB8AC3E}">
        <p14:creationId xmlns:p14="http://schemas.microsoft.com/office/powerpoint/2010/main" val="101706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20B98-D78A-41AB-BA3C-A4911EF38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D2264-AB1E-4E95-80BA-32F3B22C5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864C0-E972-4ED3-925B-D20C718D5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02" y="0"/>
            <a:ext cx="1059539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14479C-50DB-4070-8804-F1C86C76F1F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148 of 160</a:t>
            </a:r>
          </a:p>
        </p:txBody>
      </p:sp>
    </p:spTree>
    <p:extLst>
      <p:ext uri="{BB962C8B-B14F-4D97-AF65-F5344CB8AC3E}">
        <p14:creationId xmlns:p14="http://schemas.microsoft.com/office/powerpoint/2010/main" val="325307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495AD-EA8B-4170-992B-451B64B6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95D17-3B3F-4903-914C-03D41C8F8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8D77C-747B-43B3-847C-881E8AD63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A5CC16-7F43-4E96-9938-CFB83CCC3C2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144481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3F81-02D3-4B35-8E66-51C0451B0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801B6-EA34-42DD-B82B-3B126622E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CCCE5-DEE9-485B-9698-8BC958CE8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F10DDD-7B44-45DB-9CFD-323D7830F5D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192497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D7AF-CEC2-4054-919F-18D4485E5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36C12-9D57-4EFF-9870-DD7AF7683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9FCA47-C2E1-4EF3-BD45-84AD46056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489947-3E28-4BD0-96B1-9519E4BBD3B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40001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58E7-8B6A-4016-98E9-C09EAB9E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0A427-D139-4FB0-9133-DCB0E707D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5D2C53-3B60-4A73-897C-6EB2BF893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D80A7C-C317-4F39-889A-BCC3897CFF3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414783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8DBE-637C-4984-8E6E-3CC137E8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5E0FE-4B45-4B05-A40C-3FE58DEEE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DF169-72BD-4B6B-9BFB-CA4467FBF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EEFA43-B857-4088-951E-16DED1EF8ED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304588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99B1B-E5F8-45F3-A67D-3C057B2C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36D6C-99C3-4879-B7A2-8B99CA17D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F29DA-A19E-4283-8E58-D2A3063F8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7BEE8A-B993-41E3-BE77-0B563E284BB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 of 160</a:t>
            </a:r>
          </a:p>
        </p:txBody>
      </p:sp>
    </p:spTree>
    <p:extLst>
      <p:ext uri="{BB962C8B-B14F-4D97-AF65-F5344CB8AC3E}">
        <p14:creationId xmlns:p14="http://schemas.microsoft.com/office/powerpoint/2010/main" val="242135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60115-5EDB-4C5D-9631-FC54432C8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735FF-EBE7-4213-8FF2-60FF684AB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3CCC70-B8D2-428F-A289-2582791BE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3AC85A-B2F3-41BA-82AE-143626DB8BA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19 of 160</a:t>
            </a:r>
          </a:p>
        </p:txBody>
      </p:sp>
    </p:spTree>
    <p:extLst>
      <p:ext uri="{BB962C8B-B14F-4D97-AF65-F5344CB8AC3E}">
        <p14:creationId xmlns:p14="http://schemas.microsoft.com/office/powerpoint/2010/main" val="1105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FE4D0-39CC-448E-AA31-25922D874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0A626-62E3-4523-B48F-74DF77FEA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26E700-F0DF-4761-B5F5-D1EDB2F053F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20 of 160</a:t>
            </a:r>
          </a:p>
        </p:txBody>
      </p:sp>
    </p:spTree>
    <p:extLst>
      <p:ext uri="{BB962C8B-B14F-4D97-AF65-F5344CB8AC3E}">
        <p14:creationId xmlns:p14="http://schemas.microsoft.com/office/powerpoint/2010/main" val="90301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28F45-6047-4D08-86E7-8794E36DE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8B99-550B-479D-B61D-A6CA5220A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2BFD78-2E5E-41E0-A2F0-33E4AD42D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DF7CC-EA33-4F3F-A8B7-52D0E4965D6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292329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025C-AEF5-4095-A942-FD8FF0A95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A9F2-7C81-4673-997E-6152D0416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ED3AC-DDC3-40EC-8EA9-0E059017F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FC2D6-DC30-4457-9B90-0DE920A426D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22 of 160</a:t>
            </a:r>
          </a:p>
        </p:txBody>
      </p:sp>
    </p:spTree>
    <p:extLst>
      <p:ext uri="{BB962C8B-B14F-4D97-AF65-F5344CB8AC3E}">
        <p14:creationId xmlns:p14="http://schemas.microsoft.com/office/powerpoint/2010/main" val="190703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D8EEA-297E-4466-99CF-E5D99021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3F12-8F80-4FC6-BD8F-D6DEA9D1B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7AF4A-1EFF-4BE1-BBB2-AF0752EBB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248042-8DE5-4D60-B588-4DCD46B526A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374370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A895A-1B8A-484B-881E-8AC4592C5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03D80-9D8D-4518-9BBA-5AC419354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85AB6-6BFE-449E-B2A0-11A7F20F006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408273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73B0-8A53-459C-A5C1-7D308D8F2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A0DF0-0813-49B0-8590-BFE9DCD8A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67C34-1979-4BA4-A597-8EB665E70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5D099F-AF1B-444B-8772-CB5CE82EB8A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327578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CF2D6-65F5-4D62-A690-2B344D66F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B34B8-2669-4373-8FF8-2B9802B0B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A1C838-7EDD-4B5C-BCC8-C51BE60610B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26 of 160</a:t>
            </a:r>
          </a:p>
        </p:txBody>
      </p:sp>
    </p:spTree>
    <p:extLst>
      <p:ext uri="{BB962C8B-B14F-4D97-AF65-F5344CB8AC3E}">
        <p14:creationId xmlns:p14="http://schemas.microsoft.com/office/powerpoint/2010/main" val="313637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7C08A-D893-4CAF-9520-67BEACC56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4AD65-8F60-48F4-A4F3-326B89CE2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F5ABC-6AF5-490C-8BED-C1D91DF5671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289878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B102C-49B8-4BB1-9678-855874CD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38DC1-422C-4238-960E-362F86E93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B0509F-CE3E-489D-97E0-D34C70DE7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0867D-566A-4DC2-AB92-10FCE91BC02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28 of 160</a:t>
            </a:r>
          </a:p>
        </p:txBody>
      </p:sp>
    </p:spTree>
    <p:extLst>
      <p:ext uri="{BB962C8B-B14F-4D97-AF65-F5344CB8AC3E}">
        <p14:creationId xmlns:p14="http://schemas.microsoft.com/office/powerpoint/2010/main" val="178009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7E7DD-9F94-414F-A3F0-8CFAA373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49014-12B6-4FBA-90DE-00CBD53FA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71D8F-8587-4154-B8E6-774FBA2EC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DC33E0-009A-415B-B7CF-624A3DC3AD1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 of 160</a:t>
            </a:r>
          </a:p>
        </p:txBody>
      </p:sp>
    </p:spTree>
    <p:extLst>
      <p:ext uri="{BB962C8B-B14F-4D97-AF65-F5344CB8AC3E}">
        <p14:creationId xmlns:p14="http://schemas.microsoft.com/office/powerpoint/2010/main" val="340996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8752E-B867-4294-877B-AFF36264D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C6884-56E6-44EE-AC0C-108EF6D14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D31F6-AC4B-4BD3-A90D-BFC4A3B71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B76088-8DFC-4E44-95D9-0BE9FE45F12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34572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F063-EF3B-4E6D-83DD-C9F4129CB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04107-BA25-4A0B-89BD-0CA8C86DE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74F25-8DE3-4C16-AD91-8EB6AE150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1F0DC0-F750-4C54-B3D2-DDCCF58EC67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303459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73A1-079C-4652-9E52-AAE081FA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D5F3E-91E4-4140-AFAD-DB8EFFE70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3351F-FC3C-4F52-8C79-5A5D731FC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7807A8-3D95-4503-89B3-69962EA9913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31 of 160</a:t>
            </a:r>
          </a:p>
        </p:txBody>
      </p:sp>
    </p:spTree>
    <p:extLst>
      <p:ext uri="{BB962C8B-B14F-4D97-AF65-F5344CB8AC3E}">
        <p14:creationId xmlns:p14="http://schemas.microsoft.com/office/powerpoint/2010/main" val="400966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B3EC5-6255-4592-AF55-840FC3488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F07DE-5AB2-47B0-9BBF-73E63C666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A5F57-5C18-4C3C-8585-D4527A349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5AB8E-FE2B-4D62-A16E-544CAB4CD26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32 of 160</a:t>
            </a:r>
          </a:p>
        </p:txBody>
      </p:sp>
    </p:spTree>
    <p:extLst>
      <p:ext uri="{BB962C8B-B14F-4D97-AF65-F5344CB8AC3E}">
        <p14:creationId xmlns:p14="http://schemas.microsoft.com/office/powerpoint/2010/main" val="59434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5CE3-65C2-4E17-96AF-CC9FBE0C9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7B241-D508-426D-B1F3-BEB95FD17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92D57-BC9F-4C1A-8129-06272CDB7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34BFFB-3697-40C5-8BC2-0199AD143D2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33 of 160</a:t>
            </a:r>
          </a:p>
        </p:txBody>
      </p:sp>
    </p:spTree>
    <p:extLst>
      <p:ext uri="{BB962C8B-B14F-4D97-AF65-F5344CB8AC3E}">
        <p14:creationId xmlns:p14="http://schemas.microsoft.com/office/powerpoint/2010/main" val="304349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398B8-4AD3-4332-8237-94EF4F31C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C2947-63D3-458C-B4B5-4FCD6179A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085191-8FB8-4EDC-A183-C0A8E854D4B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146611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4A6E-8CEB-4F29-A9C4-B825C90FA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EE418-6D8A-4A37-B770-102836E36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18598-B0B2-49EE-A57C-F94238548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1A5877-4EDE-45AB-9006-86FC3224EDE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35 of 160</a:t>
            </a:r>
          </a:p>
        </p:txBody>
      </p:sp>
    </p:spTree>
    <p:extLst>
      <p:ext uri="{BB962C8B-B14F-4D97-AF65-F5344CB8AC3E}">
        <p14:creationId xmlns:p14="http://schemas.microsoft.com/office/powerpoint/2010/main" val="399257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5DC8C-690D-4ED0-93C5-67C251746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9B41-4A7B-4E3F-B4CE-A44255DFC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819F6-76FF-4B13-B6E2-332C80CA8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5FD916-CE1E-4481-A806-FAAE76FF9F6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36 of 160</a:t>
            </a:r>
          </a:p>
        </p:txBody>
      </p:sp>
    </p:spTree>
    <p:extLst>
      <p:ext uri="{BB962C8B-B14F-4D97-AF65-F5344CB8AC3E}">
        <p14:creationId xmlns:p14="http://schemas.microsoft.com/office/powerpoint/2010/main" val="427684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BBEF-708E-479D-9A8C-568A6C9D3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0415E-B485-4169-A8E0-CBB23D0F6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B8028B-F7D6-4B21-B046-763D36383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3FC939-CA82-451B-AF7B-E369EBA7CD3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37 of 160</a:t>
            </a:r>
          </a:p>
        </p:txBody>
      </p:sp>
    </p:spTree>
    <p:extLst>
      <p:ext uri="{BB962C8B-B14F-4D97-AF65-F5344CB8AC3E}">
        <p14:creationId xmlns:p14="http://schemas.microsoft.com/office/powerpoint/2010/main" val="61998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FA78-EF1A-40D1-B4B4-CA6543A63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EDBFD-D3C8-411A-9E09-9B123226E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357EF8-EEA8-48AC-8F66-87A0F423F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F11B5-6D3C-4068-9F2E-DA40E2CF492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38 of 160</a:t>
            </a:r>
          </a:p>
        </p:txBody>
      </p:sp>
    </p:spTree>
    <p:extLst>
      <p:ext uri="{BB962C8B-B14F-4D97-AF65-F5344CB8AC3E}">
        <p14:creationId xmlns:p14="http://schemas.microsoft.com/office/powerpoint/2010/main" val="56156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85E55-2F25-41CC-B844-C183B6E46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6F2BF-AE28-4BDB-A171-D377A10A1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4AD83-CE61-43CA-9B3A-9A8379E2A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3E4624-69F5-4CAC-9537-8D78FBD5EFA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 of 160</a:t>
            </a:r>
          </a:p>
        </p:txBody>
      </p:sp>
    </p:spTree>
    <p:extLst>
      <p:ext uri="{BB962C8B-B14F-4D97-AF65-F5344CB8AC3E}">
        <p14:creationId xmlns:p14="http://schemas.microsoft.com/office/powerpoint/2010/main" val="279461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8E03E-F828-42B7-85DE-D2B33420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D7440-8B2C-42ED-8318-F7702EDBE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06254-B3A5-4398-9748-B2A49897E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1563624"/>
            <a:ext cx="2414016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1D6863-B296-44E6-9896-23D1E59C637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166706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A392-C11C-4A6A-8076-F155F930D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96CEC-DC4D-4A39-B08A-33156FD53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7E3AE0-22B9-432E-B461-CC0E7CA22E0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351561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8D98E-EA98-4175-A30D-C27EA20FC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7184-DC70-4F55-9B49-1F024DE20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8DBDB5-182A-4DB5-A289-234E32386B2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41 of 160</a:t>
            </a:r>
          </a:p>
        </p:txBody>
      </p:sp>
    </p:spTree>
    <p:extLst>
      <p:ext uri="{BB962C8B-B14F-4D97-AF65-F5344CB8AC3E}">
        <p14:creationId xmlns:p14="http://schemas.microsoft.com/office/powerpoint/2010/main" val="3831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9EBEF-81CF-4DBF-84FC-890696A1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FF828-07BA-4A88-A57F-4C45CEA10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3C594E-4524-4CB6-BAE8-0DADB495F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37" y="0"/>
            <a:ext cx="443192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66A47E-8DD6-414C-AEB8-5D110910D68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158686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FB0B8-9D46-48AE-B16A-4AD5C68D5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E2896-3758-486F-93D3-B3AC810A8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09EFB-1DFD-4F23-AE50-1967C1DBF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961A4C-C958-4430-BDF6-F01C2B8D43E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43 of 160</a:t>
            </a:r>
          </a:p>
        </p:txBody>
      </p:sp>
    </p:spTree>
    <p:extLst>
      <p:ext uri="{BB962C8B-B14F-4D97-AF65-F5344CB8AC3E}">
        <p14:creationId xmlns:p14="http://schemas.microsoft.com/office/powerpoint/2010/main" val="36876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144E9-DE8D-4B65-987B-3D4A0FCF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77431-920D-436D-9952-DA59CBDBA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0EDDC-6E94-430D-9763-92EFB9F90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DCC8F3-5FC3-4718-A522-F72DA9C8019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44 of 160</a:t>
            </a:r>
          </a:p>
        </p:txBody>
      </p:sp>
    </p:spTree>
    <p:extLst>
      <p:ext uri="{BB962C8B-B14F-4D97-AF65-F5344CB8AC3E}">
        <p14:creationId xmlns:p14="http://schemas.microsoft.com/office/powerpoint/2010/main" val="239362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10C87-DC1B-4C38-A974-11CBE7C4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E5F4B-F456-4E58-8524-81D9462E2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7F8F4-1FE5-45D0-AE90-FF3080FB1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F3A217-7937-4010-9326-7FE7F75AD3C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388532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A4AB-705C-4B92-BE90-E89A9BFE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886F7-9D2E-48E7-B03F-E980BD245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1C675-0B11-4237-AA18-128A8E925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520F3E-D254-4B8C-8A5E-D9D0C0363A5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46 of 160</a:t>
            </a:r>
          </a:p>
        </p:txBody>
      </p:sp>
    </p:spTree>
    <p:extLst>
      <p:ext uri="{BB962C8B-B14F-4D97-AF65-F5344CB8AC3E}">
        <p14:creationId xmlns:p14="http://schemas.microsoft.com/office/powerpoint/2010/main" val="115036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A9DB-B689-4CB2-8258-397A88060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05FA1-859F-4D8D-A49D-D19ED5229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DDBB7-BDD0-4D8F-B311-BEAC7A9C9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095516-752D-4192-B7EE-36981670710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271568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9DBAC-8A3A-4768-9810-4E4C9C266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A298E-83CA-442C-8DBE-ADA39BD11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107FA-876D-40F8-B65B-6F575CCBF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65" y="0"/>
            <a:ext cx="376666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046D99-821F-4EA2-8A28-AE4B0296BC0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219451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0990-791A-4116-8A6F-F9B283950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69148-B521-4FD0-A321-5EF616788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1E36F-5DB2-4017-A828-4721641FF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CA0DAE-3E42-4929-90F7-86A15C9DACF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 of 160</a:t>
            </a:r>
          </a:p>
        </p:txBody>
      </p:sp>
    </p:spTree>
    <p:extLst>
      <p:ext uri="{BB962C8B-B14F-4D97-AF65-F5344CB8AC3E}">
        <p14:creationId xmlns:p14="http://schemas.microsoft.com/office/powerpoint/2010/main" val="159424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C74D-4FD5-4BA1-9D3E-4FD32321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9F9B6-D455-483E-BC4D-126C53FE1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E9168-2C08-493C-9840-785B69864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DDF6F-955A-46A8-BF72-2D29F5C25EE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291986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E20D1-3AFA-4174-8BED-A8D19E28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4B28A-0E38-48C7-9295-72EF73D2C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C07F1-B767-4969-A029-6D6A8D4C0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1B57AD-A180-4AD1-B067-66341BD449E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29446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A7DD8-57D1-47AD-BB00-5E4F695C3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2DC79-C513-4990-9912-FC69186B6E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9A66D-C693-4A35-9820-63D86C2F9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932393-00F1-4A8E-94B4-D1A872014D0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51 of 160</a:t>
            </a:r>
          </a:p>
        </p:txBody>
      </p:sp>
    </p:spTree>
    <p:extLst>
      <p:ext uri="{BB962C8B-B14F-4D97-AF65-F5344CB8AC3E}">
        <p14:creationId xmlns:p14="http://schemas.microsoft.com/office/powerpoint/2010/main" val="243296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411B-EFA6-49C2-9FD2-285158277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D36E8-843D-4C4A-BD29-32D2C91B8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BF476-516F-498D-9FC6-C1DF02820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18E5BF-0ABD-4018-9CE1-A226966E246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96120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9C5F-4A8D-4087-8C82-A252C395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73D79-CEAF-41A3-A3E4-7DDBC5A96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18646-93AE-4E7D-BB17-31311972F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182BB-CCD0-466E-82FC-D6A81B36DF9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77526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55C36-8B99-48FD-9DC8-833713DAD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7CE2C-A32C-40E2-BEF1-5AA00279F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30C19-5636-48DF-AF47-47B81051AA4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202781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2F104-D31B-438B-8302-5CEE99DC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CE9CB-FFB3-40AB-A383-E394B62D5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9BF9F-A18D-42FB-A375-CBE5D0400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2F35C8-ECF8-453C-B155-99ACA3A1BBD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38436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15779-C0F8-4B06-A39A-5F4517B8C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654A1-5460-4CED-B61C-A6F6209796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02258-FA59-4DD1-8A61-0AC5115906D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56 of 160</a:t>
            </a:r>
          </a:p>
        </p:txBody>
      </p:sp>
    </p:spTree>
    <p:extLst>
      <p:ext uri="{BB962C8B-B14F-4D97-AF65-F5344CB8AC3E}">
        <p14:creationId xmlns:p14="http://schemas.microsoft.com/office/powerpoint/2010/main" val="393410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84E7-796F-46F7-8417-1BD2BE07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4F43D-5798-4626-AC74-DC7EBF1557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DB22EC-165D-48A0-A419-B736B4578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3DEE2C-19CA-4265-A541-183C516D93D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57 of 160</a:t>
            </a:r>
          </a:p>
        </p:txBody>
      </p:sp>
    </p:spTree>
    <p:extLst>
      <p:ext uri="{BB962C8B-B14F-4D97-AF65-F5344CB8AC3E}">
        <p14:creationId xmlns:p14="http://schemas.microsoft.com/office/powerpoint/2010/main" val="234741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A2C10-D7A9-4DA1-8D5E-F498BBC3D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7CFB8-E73C-46C5-90FE-04728F5DCB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2E3D2-3335-401A-BEC9-66078CD9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840493-B577-4433-B743-78F3BD263E4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58 of 160</a:t>
            </a:r>
          </a:p>
        </p:txBody>
      </p:sp>
    </p:spTree>
    <p:extLst>
      <p:ext uri="{BB962C8B-B14F-4D97-AF65-F5344CB8AC3E}">
        <p14:creationId xmlns:p14="http://schemas.microsoft.com/office/powerpoint/2010/main" val="185889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E7CAB-5EDA-4E07-8566-9389D682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341D9-E30C-4913-AD7F-CDB1B7A186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49BD7-991F-48B1-8182-49BBA514C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367FE-D8F3-411A-9963-507BF9ADAE5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191622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75A1-0FF0-4038-9FEC-FA6516DD0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D0E88-9B93-487F-A911-4C3F51E4B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53CB9-7362-4B4F-BF6F-E12CCA5F4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7716FE-6793-4A69-8586-3052C063D9A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59 of 160</a:t>
            </a:r>
          </a:p>
        </p:txBody>
      </p:sp>
    </p:spTree>
    <p:extLst>
      <p:ext uri="{BB962C8B-B14F-4D97-AF65-F5344CB8AC3E}">
        <p14:creationId xmlns:p14="http://schemas.microsoft.com/office/powerpoint/2010/main" val="312354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89B9C-3688-4B10-9CE7-251B599A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79D0F-8D77-4A72-9AC4-C989AA57A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04AC64-E9D5-4089-A3E8-14AD6678E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D5F129-D228-490D-A1ED-82C951E9B92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271931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998B5-0720-40D1-B2B2-B9CBB8C07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55D1C-D0A6-4818-BD01-D921327DC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135C5-0590-42FC-9E39-41F52A5DCBB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85158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0487-2D62-4E86-9F3F-BFACCA78B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145C9-0AF5-4C17-92F3-227634901F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BDDF7-ED36-4297-BE82-6ACE7EB17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79BFE6-6510-4D00-B60A-7E5474533EB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50882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B079C-28DF-4363-8138-F027C7631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F1103-E5CB-4716-A182-EF84F73361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E30CB-4764-4178-A04B-4686A13D9D5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323801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8B9F2-ABA1-4F75-AD04-7966F148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ED4CD-9B3D-470A-80C7-2A9E3932B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DF269-FA74-4C65-B57B-631FE7694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9043CD-984B-44D3-8121-1DF825DB58F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80051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A8DA6-23E7-41D3-8E4B-2F80220B6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AA914-AB54-4CC9-99AC-AAE188633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D364CD-775B-4FE0-81AD-3A7ED79DC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7" y="0"/>
            <a:ext cx="1029114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CF4BD-06B4-4E26-AFC2-06EBE216EF1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395979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9F01-9B41-4449-AB2E-9088F985D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659FB-C6ED-420F-BCE6-E67A17D55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9D812-1E5B-4B27-85D9-E92ED4EA4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514F3B-24D2-4211-A451-7B7D6EBBBE3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66 of 160</a:t>
            </a:r>
          </a:p>
        </p:txBody>
      </p:sp>
    </p:spTree>
    <p:extLst>
      <p:ext uri="{BB962C8B-B14F-4D97-AF65-F5344CB8AC3E}">
        <p14:creationId xmlns:p14="http://schemas.microsoft.com/office/powerpoint/2010/main" val="250991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3351C-858E-48DB-B304-08AF3BB9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43CAC-0225-4D79-9C02-F0DA506B3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067A1-9771-44C3-973A-BCC572193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B909AD-A2D4-4C6C-84E9-F1B7198AE09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67 of 160</a:t>
            </a:r>
          </a:p>
        </p:txBody>
      </p:sp>
    </p:spTree>
    <p:extLst>
      <p:ext uri="{BB962C8B-B14F-4D97-AF65-F5344CB8AC3E}">
        <p14:creationId xmlns:p14="http://schemas.microsoft.com/office/powerpoint/2010/main" val="11516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E0CCC-8443-4F1D-B2BB-5688FB86A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13CBA-4936-4E7B-88E8-C7B4DBBCD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5434EB-FF26-4A2B-9F48-C16D2A360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F23E3D-7718-40DC-B632-5BC97674B80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68 of 160</a:t>
            </a:r>
          </a:p>
        </p:txBody>
      </p:sp>
    </p:spTree>
    <p:extLst>
      <p:ext uri="{BB962C8B-B14F-4D97-AF65-F5344CB8AC3E}">
        <p14:creationId xmlns:p14="http://schemas.microsoft.com/office/powerpoint/2010/main" val="69486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426DE-96E8-43C0-99A0-C479A4260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FCB91-D8E0-492A-A535-2262B45DD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9279FD-24ED-406F-877E-9344DF38C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0ADD1C-A79B-4A62-A4A0-7C2CBADB2A3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 of 160</a:t>
            </a:r>
          </a:p>
        </p:txBody>
      </p:sp>
    </p:spTree>
    <p:extLst>
      <p:ext uri="{BB962C8B-B14F-4D97-AF65-F5344CB8AC3E}">
        <p14:creationId xmlns:p14="http://schemas.microsoft.com/office/powerpoint/2010/main" val="312875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C39E-C3AA-4EE9-805C-3AFDAEC36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B655E-EF28-4E01-9139-26D7B75E4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BF1E83-40BA-4104-8428-95550E00537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69 of 160</a:t>
            </a:r>
          </a:p>
        </p:txBody>
      </p:sp>
    </p:spTree>
    <p:extLst>
      <p:ext uri="{BB962C8B-B14F-4D97-AF65-F5344CB8AC3E}">
        <p14:creationId xmlns:p14="http://schemas.microsoft.com/office/powerpoint/2010/main" val="278200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31564-452E-4D17-99C5-8CC468673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9BFAF-5550-48C1-B893-8B7237E2E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B7751-3CC5-4092-9A01-7DBE7B2523E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231537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B16D8-C9B9-4B9D-8494-12E2FD983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66581-CE6E-4ABE-A938-FD0E533BD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17609-EC4B-40E7-BA91-425DACEA9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98D860-FA45-452D-8B73-FA19FF8BCE8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319308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058EA-F6B1-488C-8873-F020AC066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7DC28-54C7-4A73-8892-1B3A0470C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E1C0A-D791-4362-92D9-220067CCF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F7456-59BB-482E-BAC9-171CC8C7FCB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72 of 160</a:t>
            </a:r>
          </a:p>
        </p:txBody>
      </p:sp>
    </p:spTree>
    <p:extLst>
      <p:ext uri="{BB962C8B-B14F-4D97-AF65-F5344CB8AC3E}">
        <p14:creationId xmlns:p14="http://schemas.microsoft.com/office/powerpoint/2010/main" val="380310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1E340-1C9D-4613-8A15-8A1BFA60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0B150-BD5E-4747-B9C3-8CA021AD0B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45A04-947A-4F16-B299-1D0975D37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51715B-A906-48F9-9995-12DB7241610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424379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47B5E-7705-435E-A308-0C05E94A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8CAE9-3281-48D5-9C78-BC739E4C7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39079A-9FB1-44CB-8C3C-7957CF370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55A216-7F72-4346-B6CA-2F072439F89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366359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4A0AE-D166-47A2-9A2F-3CDF29CEC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187E7-7132-4943-B6C7-98E8A611A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0F97C-B696-40C0-B840-78C41EBCC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9E2504-1961-4567-88F4-F27EDE1867B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75 of 160</a:t>
            </a:r>
          </a:p>
        </p:txBody>
      </p:sp>
    </p:spTree>
    <p:extLst>
      <p:ext uri="{BB962C8B-B14F-4D97-AF65-F5344CB8AC3E}">
        <p14:creationId xmlns:p14="http://schemas.microsoft.com/office/powerpoint/2010/main" val="94856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F4FCF-07B0-4F84-B652-0735220A0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E3F08-5B67-4C4B-BF41-C04A940C6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624D4-B5D8-4602-879A-57698721D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F41DB-9B46-4984-AB7E-611A43E1698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35379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98675-DF4D-47C6-A2E0-980E428C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2B83B-DF26-4B36-B258-B36DCC027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60018-8BB3-47BD-915C-C9721B821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4FF9A6-92C7-42E8-AEE3-8EF2B37C2B2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338429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1144A-5290-4E63-A999-2EBD1041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18705-8FE9-489A-BB11-AC7365CCA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5082F-D189-4245-BF17-2D0686A74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AE932D-2A81-4991-87E0-6590A7BC70F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185880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464BF-2967-4A8E-9509-305D7F6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01FA0-2A5B-42C6-A010-7F975B51D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F04736-E094-43B7-AA9F-2D77843CE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939EE6-BA30-4EA7-874E-FC20CF80F52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58575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4F374-5C42-4859-86B7-7C2C6EB9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CA987-21CE-4F1A-A5A7-11F4191EE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A6FE4-16C0-4A37-81AA-88B876BE7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232BE2-D922-439B-9D0B-114A3AE55B3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225253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6229-9092-440A-9158-7986FFC45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E5B65-35F5-47A1-A45C-A70229F9D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DD1EA6-08FB-4C0A-9C8D-3079FC7BB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1F16D8-8AB0-41FC-8865-2371FB0AF3F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80 of 160</a:t>
            </a:r>
          </a:p>
        </p:txBody>
      </p:sp>
    </p:spTree>
    <p:extLst>
      <p:ext uri="{BB962C8B-B14F-4D97-AF65-F5344CB8AC3E}">
        <p14:creationId xmlns:p14="http://schemas.microsoft.com/office/powerpoint/2010/main" val="68282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E75E5-F169-4913-8771-3D4A11BD1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D272B-6DB2-428A-8CC5-C42B3AE37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E7A37-6EE4-4856-A6D8-F350299A7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00D37-5635-4C4D-854F-3C78361B730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81 of 160</a:t>
            </a:r>
          </a:p>
        </p:txBody>
      </p:sp>
    </p:spTree>
    <p:extLst>
      <p:ext uri="{BB962C8B-B14F-4D97-AF65-F5344CB8AC3E}">
        <p14:creationId xmlns:p14="http://schemas.microsoft.com/office/powerpoint/2010/main" val="61800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9D83-6CDA-4A5B-9117-39906E90E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45D8A-5A72-49D5-B64A-4C946B3F7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C52EF-229D-4F37-B445-C57EBFC71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2B5BDC-F560-4B07-A582-B41B425F81F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375363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E3889-36C2-4091-AC6C-C726612CA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AB56D-A3D8-41C7-ADC7-D7C1238961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D4E01-D8C4-4AEF-8BF5-736FFD251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9739E3-5399-404E-B301-66E6919D797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83 of 160</a:t>
            </a:r>
          </a:p>
        </p:txBody>
      </p:sp>
    </p:spTree>
    <p:extLst>
      <p:ext uri="{BB962C8B-B14F-4D97-AF65-F5344CB8AC3E}">
        <p14:creationId xmlns:p14="http://schemas.microsoft.com/office/powerpoint/2010/main" val="87199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D7A0D-C607-4E7E-BCB1-5F17398F4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C861B-C5EC-4215-9F7A-F9E3B9FC3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BE24B-0AE1-46FB-A4A0-57FF15345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7372E6-7E35-4F2E-864E-691ABB70B2A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84 of 160</a:t>
            </a:r>
          </a:p>
        </p:txBody>
      </p:sp>
    </p:spTree>
    <p:extLst>
      <p:ext uri="{BB962C8B-B14F-4D97-AF65-F5344CB8AC3E}">
        <p14:creationId xmlns:p14="http://schemas.microsoft.com/office/powerpoint/2010/main" val="350898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8AE86-0E17-4EE3-8B30-8E346E4F0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6AA18-F066-456B-80DC-8D26692C6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A2D736-85B6-4FE3-9066-985682A66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FDF648-9FBF-4D07-91DF-3664A3D347D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85 of 160</a:t>
            </a:r>
          </a:p>
        </p:txBody>
      </p:sp>
    </p:spTree>
    <p:extLst>
      <p:ext uri="{BB962C8B-B14F-4D97-AF65-F5344CB8AC3E}">
        <p14:creationId xmlns:p14="http://schemas.microsoft.com/office/powerpoint/2010/main" val="188261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6F8AC-12D8-4965-9CF7-9249468B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8B663-790F-491F-B9FB-CE3B551F8D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D764C6-5A40-4B5C-8C61-8F6DF1645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CB0253-38AC-4341-9913-EE1990E807E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86 of 160</a:t>
            </a:r>
          </a:p>
        </p:txBody>
      </p:sp>
    </p:spTree>
    <p:extLst>
      <p:ext uri="{BB962C8B-B14F-4D97-AF65-F5344CB8AC3E}">
        <p14:creationId xmlns:p14="http://schemas.microsoft.com/office/powerpoint/2010/main" val="149167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0A295-2CC8-4A7E-96E0-5B2302C4D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65E27-67BF-41C6-8E4D-04482E660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F6620-3563-46E6-A962-2E39E7177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9FDC9E-F6E0-4564-8641-34BFA763188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87 of 160</a:t>
            </a:r>
          </a:p>
        </p:txBody>
      </p:sp>
    </p:spTree>
    <p:extLst>
      <p:ext uri="{BB962C8B-B14F-4D97-AF65-F5344CB8AC3E}">
        <p14:creationId xmlns:p14="http://schemas.microsoft.com/office/powerpoint/2010/main" val="129495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4D1F5-C9CF-455A-BD75-DD21A05AD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A487E-1EBB-43D7-B200-BEFA621AC9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6714EC-3D9E-43DB-A525-1B66A1E1B90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183821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79EAE-03CC-4320-A2BF-53B72FF60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2B8C5-E3D3-4C6A-9F5C-15BB8C412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E8C648-DDF8-4A81-A2BA-276ED46A5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CF0856-6225-4409-ADFF-0907FBDC0C1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 of 160</a:t>
            </a:r>
          </a:p>
        </p:txBody>
      </p:sp>
    </p:spTree>
    <p:extLst>
      <p:ext uri="{BB962C8B-B14F-4D97-AF65-F5344CB8AC3E}">
        <p14:creationId xmlns:p14="http://schemas.microsoft.com/office/powerpoint/2010/main" val="424103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EA5E-1E1C-455D-BCB1-B1867754B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DBE3D-8624-49BD-87D1-F7265A13A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9D4AE-8887-4613-B970-03F6BA598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DDD07F-CE9C-468A-B37B-664EBD92E43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89 of 160</a:t>
            </a:r>
          </a:p>
        </p:txBody>
      </p:sp>
    </p:spTree>
    <p:extLst>
      <p:ext uri="{BB962C8B-B14F-4D97-AF65-F5344CB8AC3E}">
        <p14:creationId xmlns:p14="http://schemas.microsoft.com/office/powerpoint/2010/main" val="55990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C79B-6CF8-433F-83B2-B64DCC004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270FA-CE7F-4628-B4F0-929AF6F52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B57299-6942-4327-A24C-4F5A9ACF6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16E234-45A0-485D-8910-E322407EB6B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250302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F4B7-CB29-4DBB-B886-138F9A977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3E998-BD21-44D3-831E-3ED22E2DD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74579-58C4-413A-8D7B-E277A0B65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4000"/>
            <a:ext cx="10058400" cy="635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5FB6D-2C01-489D-8D03-6565C99763D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390206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E1DAA-A88F-4E7C-B030-0918E88A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B4D75-BE77-4E59-AC22-DB779CE7C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3D8560-0373-459B-B473-FC94B4903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2A14A-6874-4403-A9F2-B88B1BF7988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92 of 160</a:t>
            </a:r>
          </a:p>
        </p:txBody>
      </p:sp>
    </p:spTree>
    <p:extLst>
      <p:ext uri="{BB962C8B-B14F-4D97-AF65-F5344CB8AC3E}">
        <p14:creationId xmlns:p14="http://schemas.microsoft.com/office/powerpoint/2010/main" val="177593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9457-EC72-419D-8050-1651ADC5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EB8A7-FF18-43D5-963B-AF34F0008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31486-E5A5-4DBE-9C11-D838DC8A3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14DB5F-8DA4-40B2-90C7-33669332D47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93 of 160</a:t>
            </a:r>
          </a:p>
        </p:txBody>
      </p:sp>
    </p:spTree>
    <p:extLst>
      <p:ext uri="{BB962C8B-B14F-4D97-AF65-F5344CB8AC3E}">
        <p14:creationId xmlns:p14="http://schemas.microsoft.com/office/powerpoint/2010/main" val="96089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A90F0-77F3-4941-9890-92D3BBB6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F5171-600E-49F5-8696-19F13A1D7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458CF2-BD1F-4CF8-8123-EB6DDEC41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45" y="0"/>
            <a:ext cx="107719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2FF76-29CC-4411-8B9B-ED47C1355CD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94 of 160</a:t>
            </a:r>
          </a:p>
        </p:txBody>
      </p:sp>
    </p:spTree>
    <p:extLst>
      <p:ext uri="{BB962C8B-B14F-4D97-AF65-F5344CB8AC3E}">
        <p14:creationId xmlns:p14="http://schemas.microsoft.com/office/powerpoint/2010/main" val="5054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DE2A-84C0-4540-AE16-F80CF7232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E061A-EBC5-4790-8569-4F088F2D2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CC7BBD-349A-43BC-93AC-B47D3DCFD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E23899-20E8-418C-984F-8C41302A781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95 of 160</a:t>
            </a:r>
          </a:p>
        </p:txBody>
      </p:sp>
    </p:spTree>
    <p:extLst>
      <p:ext uri="{BB962C8B-B14F-4D97-AF65-F5344CB8AC3E}">
        <p14:creationId xmlns:p14="http://schemas.microsoft.com/office/powerpoint/2010/main" val="419532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E9BF-E494-4AC1-BF24-32ABAB92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E6D1F-BCE9-40E1-AA56-9787938EE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0A6BCE-7F0A-4D70-9287-C3A1BDE782E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348370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5C726-51DF-4A6A-AD88-33671E939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583C3-97AC-4069-908B-2FA22D81E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B62C-C7E5-4F36-963B-F80D80600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1709DD-5C93-4964-9F7D-BE13E263EE3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375486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1DAED-33A9-4A31-8271-465868921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1E387-6975-4EE3-8DB3-5B1DD0221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A99E2-6139-4095-AC22-7BDF5C56E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457275-876E-40DB-8C78-235359F1CF5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98 of 160</a:t>
            </a:r>
          </a:p>
        </p:txBody>
      </p:sp>
    </p:spTree>
    <p:extLst>
      <p:ext uri="{BB962C8B-B14F-4D97-AF65-F5344CB8AC3E}">
        <p14:creationId xmlns:p14="http://schemas.microsoft.com/office/powerpoint/2010/main" val="383032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3854</Words>
  <Application>Microsoft Office PowerPoint</Application>
  <PresentationFormat>Widescreen</PresentationFormat>
  <Paragraphs>446</Paragraphs>
  <Slides>149</Slides>
  <Notes>148</Notes>
  <HiddenSlides>26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3" baseType="lpstr">
      <vt:lpstr>Arial</vt:lpstr>
      <vt:lpstr>Calibri</vt:lpstr>
      <vt:lpstr>Calibri Light</vt:lpstr>
      <vt:lpstr>Office Theme</vt:lpstr>
      <vt:lpstr>Posters From Fall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K. Reid</dc:creator>
  <cp:lastModifiedBy>Laura K. Reid</cp:lastModifiedBy>
  <cp:revision>2</cp:revision>
  <dcterms:created xsi:type="dcterms:W3CDTF">2024-10-16T15:17:53Z</dcterms:created>
  <dcterms:modified xsi:type="dcterms:W3CDTF">2024-10-16T15:25:50Z</dcterms:modified>
</cp:coreProperties>
</file>