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32"/>
  </p:notesMasterIdLst>
  <p:sldIdLst>
    <p:sldId id="256" r:id="rId2"/>
    <p:sldId id="265" r:id="rId3"/>
    <p:sldId id="267" r:id="rId4"/>
    <p:sldId id="284" r:id="rId5"/>
    <p:sldId id="295" r:id="rId6"/>
    <p:sldId id="302" r:id="rId7"/>
    <p:sldId id="309" r:id="rId8"/>
    <p:sldId id="323" r:id="rId9"/>
    <p:sldId id="331" r:id="rId10"/>
    <p:sldId id="342" r:id="rId11"/>
    <p:sldId id="352" r:id="rId12"/>
    <p:sldId id="355" r:id="rId13"/>
    <p:sldId id="358" r:id="rId14"/>
    <p:sldId id="359" r:id="rId15"/>
    <p:sldId id="363" r:id="rId16"/>
    <p:sldId id="366" r:id="rId17"/>
    <p:sldId id="378" r:id="rId18"/>
    <p:sldId id="385" r:id="rId19"/>
    <p:sldId id="387" r:id="rId20"/>
    <p:sldId id="392" r:id="rId21"/>
    <p:sldId id="394" r:id="rId22"/>
    <p:sldId id="397" r:id="rId23"/>
    <p:sldId id="410" r:id="rId24"/>
    <p:sldId id="412" r:id="rId25"/>
    <p:sldId id="416" r:id="rId26"/>
    <p:sldId id="260" r:id="rId27"/>
    <p:sldId id="417" r:id="rId28"/>
    <p:sldId id="271" r:id="rId29"/>
    <p:sldId id="273" r:id="rId30"/>
    <p:sldId id="274" r:id="rId31"/>
    <p:sldId id="286" r:id="rId32"/>
    <p:sldId id="301" r:id="rId33"/>
    <p:sldId id="418" r:id="rId34"/>
    <p:sldId id="419" r:id="rId35"/>
    <p:sldId id="319" r:id="rId36"/>
    <p:sldId id="326" r:id="rId37"/>
    <p:sldId id="354" r:id="rId38"/>
    <p:sldId id="364" r:id="rId39"/>
    <p:sldId id="369" r:id="rId40"/>
    <p:sldId id="376" r:id="rId41"/>
    <p:sldId id="420" r:id="rId42"/>
    <p:sldId id="380" r:id="rId43"/>
    <p:sldId id="396" r:id="rId44"/>
    <p:sldId id="401" r:id="rId45"/>
    <p:sldId id="406" r:id="rId46"/>
    <p:sldId id="409" r:id="rId47"/>
    <p:sldId id="413" r:id="rId48"/>
    <p:sldId id="421" r:id="rId49"/>
    <p:sldId id="422" r:id="rId50"/>
    <p:sldId id="423" r:id="rId51"/>
    <p:sldId id="285" r:id="rId52"/>
    <p:sldId id="288" r:id="rId53"/>
    <p:sldId id="424" r:id="rId54"/>
    <p:sldId id="313" r:id="rId55"/>
    <p:sldId id="315" r:id="rId56"/>
    <p:sldId id="316" r:id="rId57"/>
    <p:sldId id="320" r:id="rId58"/>
    <p:sldId id="332" r:id="rId59"/>
    <p:sldId id="333" r:id="rId60"/>
    <p:sldId id="346" r:id="rId61"/>
    <p:sldId id="347" r:id="rId62"/>
    <p:sldId id="348" r:id="rId63"/>
    <p:sldId id="425" r:id="rId64"/>
    <p:sldId id="426" r:id="rId65"/>
    <p:sldId id="365" r:id="rId66"/>
    <p:sldId id="372" r:id="rId67"/>
    <p:sldId id="373" r:id="rId68"/>
    <p:sldId id="377" r:id="rId69"/>
    <p:sldId id="428" r:id="rId70"/>
    <p:sldId id="383" r:id="rId71"/>
    <p:sldId id="384" r:id="rId72"/>
    <p:sldId id="429" r:id="rId73"/>
    <p:sldId id="388" r:id="rId74"/>
    <p:sldId id="430" r:id="rId75"/>
    <p:sldId id="398" r:id="rId76"/>
    <p:sldId id="405" r:id="rId77"/>
    <p:sldId id="407" r:id="rId78"/>
    <p:sldId id="408" r:id="rId79"/>
    <p:sldId id="431" r:id="rId80"/>
    <p:sldId id="432" r:id="rId81"/>
    <p:sldId id="278" r:id="rId82"/>
    <p:sldId id="282" r:id="rId83"/>
    <p:sldId id="433" r:id="rId84"/>
    <p:sldId id="296" r:id="rId85"/>
    <p:sldId id="434" r:id="rId86"/>
    <p:sldId id="303" r:id="rId87"/>
    <p:sldId id="435" r:id="rId88"/>
    <p:sldId id="310" r:id="rId89"/>
    <p:sldId id="436" r:id="rId90"/>
    <p:sldId id="438" r:id="rId91"/>
    <p:sldId id="439" r:id="rId92"/>
    <p:sldId id="328" r:id="rId93"/>
    <p:sldId id="441" r:id="rId94"/>
    <p:sldId id="442" r:id="rId95"/>
    <p:sldId id="343" r:id="rId96"/>
    <p:sldId id="353" r:id="rId97"/>
    <p:sldId id="443" r:id="rId98"/>
    <p:sldId id="368" r:id="rId99"/>
    <p:sldId id="393" r:id="rId100"/>
    <p:sldId id="402" r:id="rId101"/>
    <p:sldId id="403" r:id="rId102"/>
    <p:sldId id="446" r:id="rId103"/>
    <p:sldId id="257" r:id="rId104"/>
    <p:sldId id="448" r:id="rId105"/>
    <p:sldId id="259" r:id="rId106"/>
    <p:sldId id="450" r:id="rId107"/>
    <p:sldId id="287" r:id="rId108"/>
    <p:sldId id="289" r:id="rId109"/>
    <p:sldId id="291" r:id="rId110"/>
    <p:sldId id="451" r:id="rId111"/>
    <p:sldId id="452" r:id="rId112"/>
    <p:sldId id="453" r:id="rId113"/>
    <p:sldId id="306" r:id="rId114"/>
    <p:sldId id="455" r:id="rId115"/>
    <p:sldId id="456" r:id="rId116"/>
    <p:sldId id="318" r:id="rId117"/>
    <p:sldId id="457" r:id="rId118"/>
    <p:sldId id="458" r:id="rId119"/>
    <p:sldId id="459" r:id="rId120"/>
    <p:sldId id="336" r:id="rId121"/>
    <p:sldId id="337" r:id="rId122"/>
    <p:sldId id="460" r:id="rId123"/>
    <p:sldId id="461" r:id="rId124"/>
    <p:sldId id="462" r:id="rId125"/>
    <p:sldId id="345" r:id="rId126"/>
    <p:sldId id="357" r:id="rId127"/>
    <p:sldId id="464" r:id="rId128"/>
    <p:sldId id="466" r:id="rId129"/>
    <p:sldId id="389" r:id="rId130"/>
    <p:sldId id="395" r:id="rId1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26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00B50-0400-444E-979C-681B63D7BDC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92417-37C8-4471-8212-E95AD607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3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https://cs1033.gaul.csd.uwo.ca/~abisby/posterassign/abisby_poster.jpg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https://cs1033.gaul.csd.uwo.ca/~biyenga/posterassign/biyenga_poster.jpg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9782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https://cs1033.gaul.csd.uwo.ca/~sdare2/posterassign/sdare2_poster.jpg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4467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https://cs1033.gaul.csd.uwo.ca/~sfagan22/posterassign/sfagan22_poster.jpg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7599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https://cs1033.gaul.csd.uwo.ca/~slai249/posterassign/slai249_poster.jpg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4343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https://cs1033.gaul.csd.uwo.ca/~slandine/posterassign/slandine_poster.jpg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5876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https://cs1033.gaul.csd.uwo.ca/~slei59/posterassign/slei59_poster.jpg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2384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https://cs1033.gaul.csd.uwo.ca/~stsakopo/posterassign/stsakopo_poster.jpg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3702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https://cs1033.gaul.csd.uwo.ca/~swadhw3/posterassign/swadhw3_poster.jpg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6826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https://cs1033.gaul.csd.uwo.ca/~sxu536/posterassign/sxu536_poster.jpg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2523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https://cs1033.gaul.csd.uwo.ca/~syue46/posterassign/syue46_poster.jpg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4136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https://cs1033.gaul.csd.uwo.ca/~szha427/posterassign/szha427_poster.jpg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1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https://cs1033.gaul.csd.uwo.ca/~bklein6/posterassign/bklein6_poster.jpg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1137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https://cs1033.gaul.csd.uwo.ca/~tishida/posterassign/tishida_poster.jpg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6124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https://cs1033.gaul.csd.uwo.ca/~tkim372/posterassign/tkim372_poster.jpg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6169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https://cs1033.gaul.csd.uwo.ca/~tli773/posterassign/tli773_poster.jpg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1789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https://cs1033.gaul.csd.uwo.ca/~twen44/posterassign/twen44_poster.jpg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1361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https://cs1033.gaul.csd.uwo.ca/~twen45/posterassign/twen45_poster.jpg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1654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https://cs1033.gaul.csd.uwo.ca/~twinter9/posterassign/twinter9_poster.jpg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7068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https://cs1033.gaul.csd.uwo.ca/~tzhou269/posterassign/tzhou269_poster.jpg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692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https://cs1033.gaul.csd.uwo.ca/~vzheng8/posterassign/vzheng8_poster.jpg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2515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https://cs1033.gaul.csd.uwo.ca/~wconwayv/posterassign/wconwayv_poster.jpg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8101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https://cs1033.gaul.csd.uwo.ca/~wmazhang/posterassign/wmazhang_poster.jpg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62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https://cs1033.gaul.csd.uwo.ca/~blai44/posterassign/blai44_poster.jpg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8869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https://cs1033.gaul.csd.uwo.ca/~wobrien7/posterassign/wobrien7_poster.jpg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1497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https://cs1033.gaul.csd.uwo.ca/~wwang787/posterassign/wwang787_poster.jpg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3637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https://cs1033.gaul.csd.uwo.ca/~wwang859/posterassign/wwang859_poster.jpg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8243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https://cs1033.gaul.csd.uwo.ca/~wwei222/posterassign/wwei222_poster.jpg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8665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https://cs1033.gaul.csd.uwo.ca/~xbeland/posterassign/xbeland_poster.jpg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7100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https://cs1033.gaul.csd.uwo.ca/~yche3869/posterassign/yche3869_poster.jpg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6024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https://cs1033.gaul.csd.uwo.ca/~ykuai/posterassign/ykuai_poster.jpg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3905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https://cs1033.gaul.csd.uwo.ca/~ywon22/posterassign/ywon22_poster.jpg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4049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https://cs1033.gaul.csd.uwo.ca/~zfinkel/posterassign/zfinkel_poster.jpg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4586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https://cs1033.gaul.csd.uwo.ca/~zleonar/posterassign/zleonar_poster.jpg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19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https://cs1033.gaul.csd.uwo.ca/~bnamo/posterassign/bnamo_poster.jpg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00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https://cs1033.gaul.csd.uwo.ca/~bsong56/posterassign/bsong56_poster.jpg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98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https://cs1033.gaul.csd.uwo.ca/~bwillits/posterassign/bwillits_poster.jpg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92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https://cs1033.gaul.csd.uwo.ca/~cfacey2/posterassign/cfacey2_poster.jpg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63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https://cs1033.gaul.csd.uwo.ca/~ciankele/posterassign/ciankele_poster.jpg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87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https://cs1033.gaul.csd.uwo.ca/~cjohncle/posterassign/cjohncle_poster.jpg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73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https://cs1033.gaul.csd.uwo.ca/~clee933/posterassign/clee933_poster.jpg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8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https://cs1033.gaul.csd.uwo.ca/~acassel7/posterassign/acassel7_poster.jpg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20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https://cs1033.gaul.csd.uwo.ca/~clu285/posterassign/clu285_poster.jpg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60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https://cs1033.gaul.csd.uwo.ca/~cmahara2/posterassign/cmahara2_poster.jpg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47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https://cs1033.gaul.csd.uwo.ca/~ctacata2/posterassign/ctacata2_poster.jpg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716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https://cs1033.gaul.csd.uwo.ca/~ctran244/posterassign/ctran244_poster.jpg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01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https://cs1033.gaul.csd.uwo.ca/~cwan383/posterassign/cwan383_poster.jpg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2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https://cs1033.gaul.csd.uwo.ca/~dalhass3/posterassign/dalhass3_poster.jpg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52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https://cs1033.gaul.csd.uwo.ca/~dchawl5/posterassign/dchawl5_poster.jpg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94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https://cs1033.gaul.csd.uwo.ca/~ddi3/posterassign/ddi3_poster.jpg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400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https://cs1033.gaul.csd.uwo.ca/~dgorun/posterassign/dgorun_poster.jpg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4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https://cs1033.gaul.csd.uwo.ca/~dgupta47/posterassign/dgupta47_poster.jpg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20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https://cs1033.gaul.csd.uwo.ca/~agoodre/posterassign/agoodre_poster.jpg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854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https://cs1033.gaul.csd.uwo.ca/~eban/posterassign/eban_poster.jpg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982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https://cs1033.gaul.csd.uwo.ca/~ekim447/posterassign/ekim447_poster.jpg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223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https://cs1033.gaul.csd.uwo.ca/~elum4/posterassign/elum4_poster.jpg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126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https://cs1033.gaul.csd.uwo.ca/~emille96/posterassign/emille96_poster.jpg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197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https://cs1033.gaul.csd.uwo.ca/~esabado/posterassign/esabado_poster.jpg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652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https://cs1033.gaul.csd.uwo.ca/~etang88/posterassign/etang88_poster.jpg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730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https://cs1033.gaul.csd.uwo.ca/~gsu25/posterassign/gsu25_poster.jpg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74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https://cs1033.gaul.csd.uwo.ca/~hfoulds4/posterassign/hfoulds4_poster.jpg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60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https://cs1033.gaul.csd.uwo.ca/~hkoerber/posterassign/hkoerber_poster.jpg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576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https://cs1033.gaul.csd.uwo.ca/~hmcmurdo/posterassign/hmcmurdo_poster.jpg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5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https://cs1033.gaul.csd.uwo.ca/~akim446/posterassign/akim446_poster.jpg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98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https://cs1033.gaul.csd.uwo.ca/~hmoha24/posterassign/hmoha24_poster.jpg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01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https://cs1033.gaul.csd.uwo.ca/~hni44/posterassign/hni44_poster.jpg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263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https://cs1033.gaul.csd.uwo.ca/~ivillaro/posterassign/ivillaro_poster.jpg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566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https://cs1033.gaul.csd.uwo.ca/~jbrow553/posterassign/jbrow553_poster.jpg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460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https://cs1033.gaul.csd.uwo.ca/~jdeloss4/posterassign/jdeloss4_poster.jpg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758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https://cs1033.gaul.csd.uwo.ca/~jfong65/posterassign/jfong65_poster.jpg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950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https://cs1033.gaul.csd.uwo.ca/~jgrevler/posterassign/jgrevler_poster.jpg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726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https://cs1033.gaul.csd.uwo.ca/~jhawiuk/posterassign/jhawiuk_poster.jpg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577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https://cs1033.gaul.csd.uwo.ca/~jkates5/posterassign/jkates5_poster.jpg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754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https://cs1033.gaul.csd.uwo.ca/~jlin822/posterassign/jlin822_poster.jpg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02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https://cs1033.gaul.csd.uwo.ca/~ali762/posterassign/ali762_poster.jpg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24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https://cs1033.gaul.csd.uwo.ca/~jng376/posterassign/jng376_poster.jpg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163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https://cs1033.gaul.csd.uwo.ca/~jpeaker/posterassign/jpeaker_poster.jpg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055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https://cs1033.gaul.csd.uwo.ca/~jwei294/posterassign/jwei294_poster.jpg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668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https://cs1033.gaul.csd.uwo.ca/~kchun28/posterassign/kchun28_poster.jpg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132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https://cs1033.gaul.csd.uwo.ca/~kdittber/posterassign/kdittber_poster.jpg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932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https://cs1033.gaul.csd.uwo.ca/~kdovolo/posterassign/kdovolo_poster.jpg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259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https://cs1033.gaul.csd.uwo.ca/~kfreita7/posterassign/kfreita7_poster.jpg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194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https://cs1033.gaul.csd.uwo.ca/~kli727/posterassign/kli727_poster.jpg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571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https://cs1033.gaul.csd.uwo.ca/~klu229/posterassign/klu229_poster.jpg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823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https://cs1033.gaul.csd.uwo.ca/~kson3/posterassign/kson3_poster.jpg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81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https://cs1033.gaul.csd.uwo.ca/~anilanon/posterassign/anilanon_poster.jpg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965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https://cs1033.gaul.csd.uwo.ca/~ksun222/posterassign/ksun222_poster.jpg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76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https://cs1033.gaul.csd.uwo.ca/~ktriant/posterassign/ktriant_poster.jpg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4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https://cs1033.gaul.csd.uwo.ca/~lalvare8/posterassign/lalvare8_poster.jpg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596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https://cs1033.gaul.csd.uwo.ca/~lchan366/posterassign/lchan366_poster.jpg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495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https://cs1033.gaul.csd.uwo.ca/~llaughl3/posterassign/llaughl3_poster.jpg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612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https://cs1033.gaul.csd.uwo.ca/~lpeddi/posterassign/lpeddi_poster.jpg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076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https://cs1033.gaul.csd.uwo.ca/~lroma/posterassign/lroma_poster.jpg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https://cs1033.gaul.csd.uwo.ca/~lwells42/posterassign/lwells42_poster.jpg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428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https://cs1033.gaul.csd.uwo.ca/~malani2/posterassign/malani2_poster.jpg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1355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https://cs1033.gaul.csd.uwo.ca/~mali382/posterassign/mali382_poster.jpg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21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https://cs1033.gaul.csd.uwo.ca/~ashi46/posterassign/ashi46_poster.jpg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647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https://cs1033.gaul.csd.uwo.ca/~mallis4/posterassign/mallis4_poster.jpg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035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https://cs1033.gaul.csd.uwo.ca/~mbailli6/posterassign/mbailli6_poster.jpg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4231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https://cs1033.gaul.csd.uwo.ca/~mbishar3/posterassign/mbishar3_poster.jpg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257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https://cs1033.gaul.csd.uwo.ca/~mcranst3/posterassign/mcranst3_poster.jpg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2465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https://cs1033.gaul.csd.uwo.ca/~mfeldm/posterassign/mfeldm_poster.jpg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525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https://cs1033.gaul.csd.uwo.ca/~mgrimble/posterassign/mgrimble_poster.jpg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525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https://cs1033.gaul.csd.uwo.ca/~mhristo3/posterassign/mhristo3_poster.jpg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7126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https://cs1033.gaul.csd.uwo.ca/~mibra49/posterassign/mibra49_poster.jpg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0791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https://cs1033.gaul.csd.uwo.ca/~mpate472/posterassign/mpate472_poster.jpg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4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https://cs1033.gaul.csd.uwo.ca/~mprezio/posterassign/mprezio_poster.jpg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35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https://cs1033.gaul.csd.uwo.ca/~athorn33/posterassign/athorn33_poster.jpg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503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https://cs1033.gaul.csd.uwo.ca/~myoun55/posterassign/myoun55_poster.jpg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913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https://cs1033.gaul.csd.uwo.ca/~nbianch2/posterassign/nbianch2_poster.jpg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115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https://cs1033.gaul.csd.uwo.ca/~ncanzio/posterassign/ncanzio_poster.jpg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7974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https://cs1033.gaul.csd.uwo.ca/~nkhaled2/posterassign/nkhaled2_poster.jpg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3437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https://cs1033.gaul.csd.uwo.ca/~nnarukul/posterassign/nnarukul_poster.jpg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9125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https://cs1033.gaul.csd.uwo.ca/~npoirie7/posterassign/npoirie7_poster.jpg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6581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https://cs1033.gaul.csd.uwo.ca/~npuotine/posterassign/npuotine_poster.jpg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1607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https://cs1033.gaul.csd.uwo.ca/~nsaleeb/posterassign/nsaleeb_poster.jpg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3258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https://cs1033.gaul.csd.uwo.ca/~nsarma2/posterassign/nsarma2_poster.jpg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2578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https://cs1033.gaul.csd.uwo.ca/~nyoo7/posterassign/nyoo7_poster.jpg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66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https://cs1033.gaul.csd.uwo.ca/~baweh/posterassign/baweh_poster.jpg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4505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https://cs1033.gaul.csd.uwo.ca/~ohuynh/posterassign/ohuynh_poster.jpg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7086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https://cs1033.gaul.csd.uwo.ca/~okhurshi/posterassign/okhurshi_poster.jpg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6212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https://cs1033.gaul.csd.uwo.ca/~parmagon/posterassign/parmagon_poster.jpg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6013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https://cs1033.gaul.csd.uwo.ca/~pinot/posterassign/pinot_poster.jpg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1120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https://cs1033.gaul.csd.uwo.ca/~plad5/posterassign/plad5_poster.jpg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473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https://cs1033.gaul.csd.uwo.ca/~qmei4/posterassign/qmei4_poster.jpg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0036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https://cs1033.gaul.csd.uwo.ca/~rhan82/posterassign/rhan82_poster.jpg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3815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https://cs1033.gaul.csd.uwo.ca/~rmackie3/posterassign/rmackie3_poster.jpg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8698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https://cs1033.gaul.csd.uwo.ca/~sangarit/posterassign/sangarit_poster.jpg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6801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https://cs1033.gaul.csd.uwo.ca/~scheem29/posterassign/scheem29_poster.jpg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0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FA7E-9C0C-414C-9472-1A32275AFFAF}" type="datetime1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344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7C8C91E-ACAA-4EEC-988E-3F8B3559AD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11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C14E-623F-4067-B399-1D7B99E04198}" type="datetime1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7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0464-65D8-4F53-ADDC-B8C8D143BEA8}" type="datetime1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8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0F743-611C-4CD4-97CF-257D64A0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01EAF-0572-4BBB-82A1-A8E257598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3645E-517C-4F8E-BE71-5E39AF4E9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0166-5C49-4219-97F4-441B0908B6E9}" type="datetime1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FC990-FE86-40F7-A3EA-B18B5E324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0B6D6-6B0F-4C6F-91E2-5684CD6F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F4CF-9441-40CC-A288-CF6F0085F5CA}" type="datetime1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5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03DB-E20F-44EE-BAAC-03E28CFF9E95}" type="datetime1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7CEDB-4811-432E-A3D3-6FEBDA61E464}" type="datetime1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97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0C82-F06C-4E63-84C0-DCE45AC0497E}" type="datetime1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3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2C6E4-27DB-40BB-A2FF-D3B58295CEDB}" type="datetime1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5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02BD-AFFB-41D3-8097-D688E8B28C93}" type="datetime1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4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0C6A-6AAF-4F0E-BB27-8EDE1FF78CD9}" type="datetime1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41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1933-FC1B-4D43-B4F0-F26A15ADD26A}" type="datetime1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0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ED3F9-66A3-4EE2-905C-02734FFFAB43}" type="datetime1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3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7FFC-338C-4BA6-AC05-E3C3550FB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Top Picks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A6592-7419-46A2-A308-E8A9FDB3E9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BB90D-7331-4A7E-BD8B-0902419F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8405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17125-3250-4DEE-AE17-ACAADAB2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A3A9C-93C3-43E1-B3AD-E5CFE19C0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C4DC5-4DFB-417E-99C9-60B107AC1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E29E1-FCDB-454F-8BBB-245C6BF2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1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5BACC-5770-4949-B635-D4EF00C64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7F19C-0CA5-43C3-B34C-FBB12BC53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5AEE1-88F9-43A9-8FE7-5A56980D6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9D7AC-2847-4889-B841-A1DF6940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1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66DE-84F2-4233-896C-EA9FA6D6A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DCF54-684B-48A2-922F-53105DFE50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6436F-C1B0-448D-9378-E0A03FF8E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434D9-9F9F-4FB1-938C-378E6F65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8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CAB9-205C-4F33-B3E0-71DB0743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4D8FE-8E1D-4A1A-82E8-082BC2403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BA74D-8EC4-471E-8F79-9B12A9D90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D8301-D776-43D4-8810-A345DEA7E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3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D109-1A40-4E2E-8F36-8AE661FD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6F474-B759-457F-8CB2-1622406B6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E0CCF-3502-4B8A-AB9E-DD7F5653B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33B88-0DAC-4109-87D4-E00C0241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4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CED8C-30E6-4C3F-8BF5-3CC1A38E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F00A6-71A4-4332-8ACC-AE3C5E824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3D946-9B02-490A-A582-8E3A46E8E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DD346-D038-4105-8AFB-1D66D432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6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5FB2-B744-48C5-89CF-F8B785E99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BDBB8-4A46-4FD9-BB53-1F764D84C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4EEDE-22BF-4569-9A8B-37761DDFB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3C00A-A0CE-4C4D-B300-997424BDB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2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31F2C-B846-407E-A510-1470F990B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50AC7-AAFC-4B54-AE23-73DD95E83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9A0DF-48A2-4D71-B287-61655F324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D1158-FA75-40C8-944A-45B8BA59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5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6947F-6002-43CE-B693-8F8C657E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6BA25-143C-41EC-81B1-A2BAB2FC6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20BFF-A057-40B2-B73B-B2256148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E05D8-83D8-4367-81FE-7535AE09B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3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0011-B8E8-4DB5-A104-081F30B3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16007-C79C-47A4-AE25-0C203210D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75A4C9-9660-4673-B2C9-584568457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5B7FA-7FB8-47DD-838A-90C3647A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7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BADC1-0508-4672-BA18-7D1138299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CEAF4-D551-4B97-8ECB-833E838DF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30168-678B-4424-9D90-207EF0C20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B7215-AB71-49A4-8008-4C7FDAC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5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F0B6D-DD3A-4355-A0BC-CCCBFAB0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A6D7E-1E7A-482C-A4AD-F3AFFD7C4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989F1-3F10-47A8-815D-2ACF5C042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374D8-0F1A-4B4E-8A44-B0A1102C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6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96DB-EBC2-458A-A64F-14B9B9E3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01BDF-3E45-4245-AEBD-8CA535208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47032-AA3F-4411-A7DC-58CCFAB23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46A17-8238-42EC-9125-89006AD9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3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C52E-92D7-42AF-9820-7BBB6156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8D4D3-0160-4574-8760-A9BC8CCA7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C0FC9D-FB84-4CDE-BCE6-206E33498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DB8D7-9BE5-49B2-951D-F6F5FA41A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2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C4CB0-78A1-48B0-B3ED-B61052BC8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7066E-A915-4129-BBE1-EE1D8BAA4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3FF21-DFDC-41B0-AF99-64704DCB2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ED7D8-B26E-439C-95CA-AA1FF643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9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CFCA4-0CE5-48F2-B900-729FBD70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82D72-E0E5-4B40-8A74-7127CB2195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CB7A0-BE47-4470-B235-19342DFE0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04CC7-CA54-43DA-AE41-E525C410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3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E1472-E8F2-442D-842C-782302821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78CE1-1BD8-4FA0-93B9-D63163F09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CCA96-0AA4-4539-83EC-2D5E53F2B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08A0A-0FF0-439E-9195-9F090ABB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8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0A39-576C-4453-8EF7-57B1204EC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463BC-CB25-4688-A80D-730708D7E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B6641-D32C-43B0-9633-070549F2F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2DB47-27BC-4CE7-BE9A-CC1C06706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4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71D8-BB1E-4E7F-9CDF-54AB451B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15489-6151-4CDF-8039-CFE83AA8F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FA899-B1B0-4A60-9CB5-DEDFC343B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A214F-199F-4581-94FC-6A005645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80638-1A2D-4A06-80F2-21D0F44E9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C6AEF-D6EE-4543-B336-29AA99E94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46F44-18D5-4D61-8F3A-41AA2E6FA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4365F-8F72-4E79-A498-A079D89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1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E40A6-31BF-4460-992D-2075DE44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78E23-79BA-4E5B-94F6-04412BBED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8C73A-C550-4637-87B5-1E81318BF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E4933-148F-4696-8E0B-7FBDF3D3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6DB4-35D7-4D42-AA98-3D6A9AAB9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74DD4-8B30-442C-BFD0-8FD78D8D4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C382B-1FF6-40F3-A370-3F2887E57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61A42-9053-4DD1-84A5-BF7DFD01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6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FD78-657F-440B-98BD-3F9B094A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402E9-44FE-4C64-BCCF-FC8893CAF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79622-559C-4224-9763-C032986FC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293FD-EB2B-467D-9ACA-D73B2AFE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4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2A4F-EFAF-4F86-9E53-7F2487BD2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E9A20-5868-4D0E-ADF5-0177CEE5C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D02F9-FD9A-4E08-930D-D673B5AC3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90CBC-B93B-4FAA-A38A-70FCBED9C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9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A2BAE-7E7E-49E4-A051-9FE0003E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52DCC-97C6-401B-AB79-9C2D4D53B7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53D3F-79EB-4FDD-ACCA-8403DCD19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72E49-9891-4A47-907F-778E6168E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2068-7708-4E1C-A981-FE6A208BB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2EA44-E57E-4600-9265-0D231CEE1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A2412-C5A7-489E-A832-E5252949B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B162D-0DC5-4293-A198-5E018F91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26265-9C6E-47AC-8563-DE530205C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4B2B0-381A-4281-B55A-362DC36A3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5BCCD-DEAC-4439-A7DC-DBA7C889A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82915-1B52-45AB-9AFD-84885931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7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27869-5DB5-4FA7-88AF-3B1BB89A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EA8AA-02CA-40C5-A1BB-0F83FD935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C4818-A086-47E9-8C85-2758F657F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7DD2A-024F-4112-95F8-12E905EB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1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DA805-3051-4B2D-8196-C15EA370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3E293-58B6-4044-B053-ABADED6DE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374FA-F33E-4A94-8870-C7A7605A5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974D8-42ED-4D60-ADBA-DAC365DB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0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DDA26-1D57-4017-B616-0E556D44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6121C-1D81-4B30-A8AC-36E1C904C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AAFB8-4E65-4DD8-8C11-4AB6F002A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42CDD-2944-4D71-ADDA-D2A0E01D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2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EE917-BE95-4EA8-8630-B39B63AE1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2700E-36DF-4E1D-A87A-16316957C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A8F32-0526-4D53-90EB-E32CAEC11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B960F-27F0-401C-B26C-8DB83F64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1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B902-20D4-4889-A8FD-804DF5DD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4C356-0CC2-4014-99B8-F9A97E875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250243-9F64-410A-9512-E148E1411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E8117-DC98-497D-9616-510685FD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3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0EC0E-64CB-45C8-8C5D-78C3711D4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1B17-8C24-4480-8595-443625EF9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F9C89-8618-4D50-A12F-E524AEE08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B05A1-5C7D-4173-A08D-065B72EE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0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08AD-9A43-4255-AFCF-A897E7F6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0E719-04CC-408D-9E67-D34B1652E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CDD09E-D4E5-4D22-ABAC-F8F46348B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C1F8B-7C06-491D-818C-52C6D29B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0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1AB35-7434-4D53-BC82-56782B10D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386B0-E5C6-4946-9946-AACD5C14D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74191-9838-4557-93A4-5483771A4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41CA3-BFC0-4B95-BB27-5759D67F3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7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954D7-C31C-43AC-BEC7-E7F496DC5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8005B-699A-49E7-B45F-510C04A4F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90B1A-6C8B-46D3-BD54-50F2F5124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CE1CD-E437-41AA-A7EB-57DCD5D5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0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34610-3355-4412-970A-E2570CAF1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CF7AB-ED28-49A8-A797-5D9787C5F9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7EFD11-7982-450D-B369-A88051A0C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51A99-0685-4197-A479-BF2320A5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4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FA7E-C907-4204-8705-E0949680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A5FAC-32E9-44B4-953D-36F11FA4F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35435-F3E6-47A0-ABD8-0D0F0B7FC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1147C-E5EF-4215-BF03-D80D60C7A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96EA5-E78C-4636-8CFD-5665AD7C0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B55C2-4558-434D-9761-AA5DDE8DB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5A5FE-C950-4F98-865B-1E280FA1E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36282-4DBC-43A6-B1D2-EEA91875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C5AC-CB80-4075-88DB-851D14410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8F6DF-7FC9-47C9-9D0A-FE1E37676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EB71C-D593-4A7E-A9B8-94FA00C01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75440-FAAE-4954-821A-629E4264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9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27706-5436-4939-A70C-ED194F922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9DCDB-FA87-47F6-853B-5970ADB3B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F24C0-D4C6-4BF9-9DBB-B01A5E89A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9290B-3C1B-4383-9C0C-63A6EEFC7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5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64B15-2554-4F1A-BE3D-62F43545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4425E-DC03-421D-97AD-963DF266F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22501A-FB00-4D5A-B849-95DE1EE7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B6B72-DD6C-465A-94FF-4225E3F9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9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CF48-8D2C-4E16-A4C4-7EE43572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BFC7B-CFBA-4E1D-9F7E-CEAF43A4A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695F7-B7FE-4870-85EC-B41DC2F55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954BF-DAB4-47EC-9075-0DE41DC2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5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B70DA-426A-4493-B95B-0C4908E45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6CD90-FDE6-4186-A46F-0C71A86CD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DDDAA-C020-46C0-891A-51D4A9DB3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1" y="0"/>
            <a:ext cx="445207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3109E-9EF2-43D3-9441-9F8F3ED0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2CB4D-7898-4A19-862F-6EFB8FB06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238E8-777F-42E9-97DF-876066465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0DAF9-8DA5-4D6C-A1DE-5DA30BEEB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3A96F-C491-4556-AE06-F65D6C59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0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B0E93-DD0E-4DA7-BDFF-C850A0816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0C80E-F3F7-4272-A33A-2FB57B7A9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D50DA-DFC2-4EA2-BAE7-C816D10E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4B17AD-0194-4945-B73B-5A80A97B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0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D32E2-C7DE-4636-A735-53537910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BE08F-85BC-4C49-8B74-9B4C32F81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8B0BB-8B2B-4B4A-8C9E-B6B9CC413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1AE4A-3DD9-4AF1-A558-685DEF118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6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79007-FFB6-4BB5-BCAA-2CA616E65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2D278-10DA-4C33-91AC-A8A6282AA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AA4F6-0DD0-445A-A202-217A594AB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0BFAB-90C2-4C7A-B74B-BAC4068D1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0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1BDD1-6800-47C3-81B8-59E472549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93D97-7394-46C7-ADE2-E3827373E0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A738F-1B4B-40BF-9000-45569F428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90" y="0"/>
            <a:ext cx="408482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04CAD-AC9F-4EB6-A4A1-723485955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2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38B4-2994-4C97-BA24-26E1DE9BC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56AA1-9D68-479D-AFD2-21713950E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E3B34-C900-403E-8608-58BF73DEA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EA395-B218-4201-8428-E0BFEAB69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9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7DEB6-D453-43D0-B01A-73FDE8C36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04969-DED9-4FA0-BF2F-C8729FD3D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ADC88-9AE0-4553-B615-AD3EFABE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F1043-AABE-4342-8D62-296B40D09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0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AF2CA-D933-4F1D-AF7B-9901A220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E66EA-A732-4719-8CF8-D62751075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23731-1A6C-4A14-BDCA-01E8743E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C7328-C733-4075-A741-65F7FE49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8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EC02-185C-4AAA-8446-45F7BBF0C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2E285-8FEA-4D28-A821-5F1669D8E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D2880-3D64-4E24-BC40-3DB2BD954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A352F-27E4-460A-9FDE-D20B1AF7C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71424-FBF7-4FB2-BEDB-55BB75B6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F95D8-0428-4243-9BAE-D0EA13A9C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BEAF4-8335-4876-B06F-88012DC67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E7E61-5AC8-4704-872D-565B0008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4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BF535-F46D-47F9-9BC5-B05F58DE8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76A99-60C9-4657-8E3C-EFB219891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DE0FE-F42B-4C05-A70D-8D3FB69CF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97839-F7C0-40DA-9F8C-C0B8B3BC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0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12122-0DF0-4F1A-BF02-0912C5347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26E4F-7E1D-4011-A4E1-EF231F696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86147E-581A-45AA-A25E-C83D79AC2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6CF6E-B2C3-46B2-9809-C03B24FC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4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B2094-3644-4219-83AD-541EABE7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AC56E-47EF-4E37-8EF8-3676E2479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A6AF8-402F-4F6A-B964-4D110D1E8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A8F77-2AFC-411F-8097-DBE5FCCA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3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80307-0F33-476A-A3CA-3D5416B2D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93E8A-8E8F-4740-92CE-B1F49162A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504D0-5F0A-4F90-8FFC-FDE5FB8BF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3855D-51DA-400E-BE47-F7664471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7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1F262-B4FF-477B-9A6A-D5766C68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6F9F6-81A0-410F-948F-659383C26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572E3-CE9A-4B97-BED2-44E5A4BEE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BE9EE-C53D-4753-A198-E5E1DF84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5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3F005-C67F-483D-9931-FF5ABA37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C9D33-5DDE-48FD-B1D2-5C889866D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D0135-BFC5-40F4-9CB7-9B3C93DA0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1D313-9D70-4A62-9C6F-2F3DDFD7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BAB8-60D5-41D0-AE03-8D4EEB1C9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D8E25-44FA-42AF-8512-4BD7717F0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D5CF2-2AE8-4C5A-8803-C5EFD9AE0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8FD9B-3BFD-4A6D-AB45-F3119881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E4B16-B80B-479C-B36A-1F8D2790A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650E6-CA1F-4830-88A5-664A66805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EAA79-E26A-4B3D-ADA9-0922BD31D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34" y="0"/>
            <a:ext cx="444313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3E942-EB69-48AF-9843-A690BBF5C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9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9A1B0-80C8-4FF7-9E6B-1B7C6DBA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CECED-89F7-46AD-AA9B-67702EDB68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3151A-F385-4E09-8873-816ABD798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2585A-6039-48CE-9ABB-D9C67585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0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2D656-9BE3-4BB5-BA4A-8FAED90E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E3D51-12C6-4BE5-9BF4-965B30105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53356-4E4C-43AD-90BF-EF4AE53E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C8749-473A-4A07-9B82-D2813F9EB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5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2E942-6923-48E5-8A55-ED84090D8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C025C-C78F-4A3F-AD6F-EF92B613B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7E88E-5FA2-4490-A79D-41C98936B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56380-DBA1-48D4-8A3E-92F9CE40D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1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C440-7E26-4FB5-B066-E8FFB77F6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2AEBF-4096-45AD-908F-68888C730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C51A2-7000-4E21-91F3-F94F3A04A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9907E-0F59-4170-8DD1-3894C01D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DD3B1-4A73-4B16-96FD-52021106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8529E-D3D5-4A19-AA3B-850813F1A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4490D-BA39-4E44-911A-EB557E3A4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C9202-7E71-4049-978F-C0E9D779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6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14F5D-F19D-4395-BD13-04E5A0E1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988BB-8C00-4355-902C-7E5544DD4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E2FE4-B38C-4FE0-9A23-589734141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B95D8-46D9-404B-B5B4-F2312D663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3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7223-C6F7-4F94-9136-14C934198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EBF51-1FBF-4644-9DBE-C383A53FC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594EDE-B891-4D52-89F8-811551BBC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2409-38F6-4000-BE31-47E7DC9A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92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2DA9-61E1-4341-BC2D-06572C3C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05E99-573F-4814-BB9A-ACA8973FC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E867E-C415-42F1-AFFD-3CEF2B574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6D64C-3F92-4B2C-9A60-38B29370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9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A3BF-535A-423C-8B6A-9CB080BB5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DFBBA-CCF9-4757-B027-6C659699B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1341CC-1A89-4445-B803-F0713D006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FD61D-E56B-4A1F-BA80-E13225A7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4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ECB3-E999-440C-8DB9-7DE57FF4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0807A-C283-4B08-9898-B6225B18FE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1A844-FC08-495F-B526-5DD8B8C1C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77800"/>
            <a:ext cx="5029200" cy="6502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5E510-CA80-448C-A06A-DF42CD3F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3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2669-B395-465F-8533-6CE5C0FF8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60915-0C92-4AE3-8395-122FD55D9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AF70-BEA5-4785-9110-054E73D16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83BE9-D1F0-40A7-B682-A45DD662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9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D8799-A22F-48E2-ABF4-080E0346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EFA17-8A72-4FE4-B2DE-D414694D6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D92B6-9D0A-464D-9939-C3D14E8C7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156E0-922F-476D-965C-7CEE0B49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9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BEC22-BC5B-4BA3-AC00-A0B1532C8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D61D9-CC32-411A-94A3-10A60CAEF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2DCCD-CA01-41E6-8E91-F89DEBC9A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D2CD7-A0FD-4388-914C-53356EC1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8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B42A0-F969-4A4B-9B7B-35CF95D01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DC5CD-9841-4E0F-9379-A9287B211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CB476-181A-4AC0-AEEF-F16976B2B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72237-251B-4D89-8A8D-9DF5F6C7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475CC-7F17-4A6E-B836-BBF71581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ED22D-3020-4FBC-A278-01344A876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24302-246C-4A1C-A1A0-798ECE619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F2F8F-B72F-4E79-87CF-8E92D362E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9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F326E-066A-4A54-813A-DE09ADE7C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45C89-97A4-4452-9C51-70CB9C191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58CD8-C34D-4FBC-9416-FB81E1EFD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1B5B2-DC73-4075-91DA-8B530C9C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7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9C0E0-E7A8-4155-989F-8FB813A5B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35DE8-B89B-448F-91A3-A75726F9F3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ECBC5-F828-4D0F-AD6A-0EF6D547E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1573E-F5BB-443C-BE22-765530A1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9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CBD08-ED46-4A19-85FA-D3A094CF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DC9C9-FFA5-485C-8867-62C7DAF60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96B78-C83D-421E-A310-FAF76B71C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D75DC-6696-4A1E-8613-ECFCB9C6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1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0A80-445D-422F-B0AA-B0347D8E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9AC75-653D-45CD-AF37-67BD93265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C8B05-E3FB-4AF6-8C5E-87A73B62E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96FAB-2CA1-4F97-AB2D-2C7097FF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3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F2A7-12B1-45F4-B116-4CDD351E3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02C9-00E5-47DF-AF59-888888765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D06F4-1792-4A7C-875B-149D75AA9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FE1AF-97DF-4F05-83B5-CF4FB3DD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6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E6D6-BCA4-4349-972D-C4005557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DDDD7-D173-459F-8671-AE33BCBF1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70BA0-E851-4C18-A564-4F2D90565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22DF0-FA21-4C2B-8E7C-D83DBD3D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8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B5B5-6212-48C9-8736-C93933158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7FCC2-B233-466E-88B0-198EF388D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E2D70-F736-4B54-BEAC-A62861C8B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46D4C-1C3C-4455-B148-83E989A8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B801F-3259-49B8-9176-6CFE9399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DCCA6-39E8-496B-B797-35A5FCE9A3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42F27-9729-4E0C-9A8F-6B3B35DD8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DD122-01BE-4A1C-AF34-B3B50204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50937-E3CB-450E-96BB-CA9729FE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54E2D-7826-4128-ADEA-6AE19DA8C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C217A-C603-4A4C-9EF7-36DAC3B3E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3DC82-9FF6-414B-90E9-1BAB83A5A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4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31DC-5FE6-4A8E-8AD3-CAE2EC5E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868FB-4472-44F0-B96C-B53D625EE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ECF50-CC04-4080-9F17-A51477DEE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44AB3-A67F-46EA-9B88-5CB10B57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2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AD9B-4F65-4268-AA1C-63CF9E854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E0D1D-5A8D-48CF-9697-5D658C3A1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975EB-BA48-425F-B982-74CC249AE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2BA28-DBF5-4FA3-8047-FE6DEACF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3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4B34-4551-44DF-916B-7B591F3F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88EB8-F842-44DA-8FC8-05314207B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8EE0C-77C7-42C6-AD63-D694108B8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14997-21C1-4A6E-8E28-2CA4F437E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3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4532-CE1F-44CF-9483-708A5F314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B99B9-CAFA-471F-B18C-DF1FE6942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D0D69-0CDE-43AE-9C38-D917E8128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BC0E7-3189-4313-93AA-2208F6F2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8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2124F-AF29-40E4-A945-D1207C053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128BC-FB67-4DF6-9A4A-042F1ED07D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306E3-B811-40FF-B381-F6AED2F13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FC98A-F547-46D2-97E1-CB848D02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8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490E-DF78-4F5B-A2EB-64444B153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BCD29-B4CB-4F78-8479-FAE6616F3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7FEC27-647B-420F-A648-189F162CB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2571A-B079-4E13-9AC4-D8DEB27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7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BCC36-D2FD-4EE3-AE58-F61C63901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44B7A-B2DF-48B1-86E8-1153918BD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82D5C-FF38-42DE-A11B-84183BBBF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D0712-E53C-4AF9-92E4-D939EF7E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9FCD9-2905-43E5-97E9-90A4821B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3FD44-8FE3-4E0E-A635-885E11096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616B4-ADCF-4A35-B682-0EFA75F18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8B8C0-8C6D-4BCC-A7AD-3B5E5485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2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77CD-2433-4101-BE4C-EEC7CD4A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68AFE-693E-4C8F-A777-94BA6E386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7C34B-8F13-4086-BE21-6FAC6DC0F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DD7C3-84BD-40BA-B991-54CF4FFF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7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98B47-AAC0-4064-A15C-4AF7303D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F6EB6-75DD-4DF5-90A8-857302EC8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13CCA-CF7E-43B8-AF28-6F42D5936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1EF4D-A6DE-4E8F-A88A-D7C0466C0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6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648F0-5589-463A-BA1C-EF62B461E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C3BCB-A0E0-4C42-B098-5D5D1A019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02097-9064-4B14-B609-212C83849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24404-4168-499D-BF93-5CB2249A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2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9E23-B3F7-43B8-819E-63E108D47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08D99-FC79-4987-BF65-D1E9C5B02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48AE5-13B2-409E-8E59-B9566F0F9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94395-86BF-4817-B97A-942BD86F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6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73867-7E81-4689-A593-34652693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6CE2F-EC3B-4550-B622-402408AB6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B8251-629D-44CB-95E9-6A9A0C094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16449-26EA-4DC9-AEE7-A4125007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7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1CA3-6922-453E-A8A1-8C75E07F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D3DAD-AFAB-46A3-A984-EE5FC6A4E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33EB3-5CEE-4E3B-9C92-A88C12E46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79FA0-86A7-42C0-9442-231FF9141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2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6C0E5-778A-4F34-858B-3B12B1C51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91D5D-0882-4DCE-8E4B-A9DAC6BBF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CBA05-AC07-4A47-A7E7-9EC883983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9FC3C-4795-4FDB-BD96-B2BD4DAC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7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0EF5-AD0D-4A71-83F3-54F3918F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CC83F-A8F5-4244-853E-C1945C237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47F9A-863C-41BA-99E0-FD6D22A68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D1015-2D34-45BE-A2D8-41F41CDE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8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74D8-276E-427B-8B43-311D9ED18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71A9A-1C36-49B1-A076-F7C170A00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C3FC5-CF1B-4DB0-BB2E-832020943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012B2-E663-4F6F-B5DF-DBE8B7C82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7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66BF-EE8B-4E1A-99A5-141143EBA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BA672-BAA7-4514-A0BB-57140BBEC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FB172-CF8B-4A94-B07F-1784C2639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78807-A58F-4BA3-940F-A50785C6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3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CA8DF-9EAB-4AC2-89B4-64055029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56CC4-82DA-4D3B-AC1A-7EE2E835D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F6F62-2793-4252-9066-93ABCB88F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B2790-5641-4EA5-9873-03F1A705B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9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04DF0-5307-4D44-ADDC-6D675FF7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268B9-6235-4559-A74C-0EC83D726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79F46-70E7-444A-9ADD-D68E0BA47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92222-47D5-4D29-BB69-DAA6813F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22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2D76-CEE3-48CB-A8E9-013BC9364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B9A4A-4745-490B-9291-B625BBD84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320F9-1CC8-44BB-898C-84656E05F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FCCAA-EC33-4EDE-BE1A-342C49F91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8776A-A1E6-4339-A61A-48A990D2A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8E034-CBF8-4634-AEE9-54CEF826E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ADAEF-6872-4DE6-8D4C-EF91C5C02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EAC91-621A-480B-87DC-3B041E635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29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E58D-B93E-45DC-BD42-D80EC0350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B57A0-49D3-4432-9D55-9EF877969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92B94-C325-4E3E-8EC2-1754C9E49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6ABE3-D782-4A06-99FC-9FE866AFE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9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971BA-8CCD-4185-A283-02431416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0C1C7-6354-4659-A2AB-92901D83B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DBC68-431E-470F-99EC-9A402C2E1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3C86C-B60D-442F-85AB-5B2921EB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0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23B8E-067B-4932-A529-5231F3000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59A8F-ED94-4E4D-83A3-12D5E02B2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24C9A-9B3E-4773-9AF7-830A486A6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5E399-BD25-413C-B0AD-E14B5C66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4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7264E-FDBB-41CE-94B3-F216B4EC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10E54-04E4-457B-A03A-77EB5F9D0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AC45B-41F0-42A3-BCBD-8118B7E08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1AC4E-0E59-4816-B7AF-89142AED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2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EA2FC-1C6E-47B8-A458-D33AAE10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61E89-18D2-4499-BFD8-7BC1161A9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2A268-79DD-4B14-9F42-C77A184EF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591EE-6FF8-40DB-8FBF-3A53E39B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8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718AB-E43D-4F20-97F9-3EE1FE6A5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10216-A26D-4DB3-B512-641F13845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80DCCA-68E6-4E58-A1FC-08DB05803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FBC93-E4EA-4CD4-ADF5-15021DE9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00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AB25-E80B-4191-B3B7-592F11DDC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14800-325D-40D0-B98D-6309CCC39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4CE60-C40C-48E0-BEB6-347794E62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59F2F-9D8B-4D74-92B1-3FE62740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5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E777-9951-41C1-8F0E-F2457CEEB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40182-84B4-4361-B31C-B7FDD129D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8F347-AB68-46F9-B059-8C734588C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21266-3B83-40B7-ADE3-63EE9F83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7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B010-7020-4EBE-A4A1-52484625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35272-99E5-4095-9E5C-DCB033CB6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A7741-17EA-4300-B68D-555D2EF30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73326-234A-41C9-9FB7-EA47A072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7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0B8E7-C500-4C9E-B1B6-F0F14E80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EE3F2-A58A-44AE-BE19-7394FC0901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B2940-13CE-49A0-836A-13DEF61DD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6811B-7B57-4BCE-B0A1-06A49ECE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5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64AD3-1CCB-4724-9657-2BCF6A0B1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96B5D-3A67-4E68-A739-396ED5963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015AA-565A-4436-B3A8-2C495A8CF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EF401-21A7-45E0-8811-A3D2E7C35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0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F343C-611F-49C0-9E3B-CA6FBFEB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DCA5B-22E1-4969-B549-9E60DF006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B6E35-454F-4AB1-B010-5666E3580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7DAB1-BDCC-49BE-AC68-6ABD2DF2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1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F2725-B9CF-43DC-9B27-56544939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F0EC5-737D-4E0F-A1F1-50A4C98C3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264AA-EA0A-4DF5-B8BF-FD6A337A1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0"/>
            <a:ext cx="37719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D1142-0262-41C6-B52A-1E6DBEDB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5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BA7F5-3175-406F-9A79-51C1B41A9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CF62D-99A8-40F0-91A7-D633E42EF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8D959-4AAC-4557-8D84-1D044BDF5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29A72-1281-4BD6-B4B9-78B274425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4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FA18-4ABA-4B60-BD33-7C5E66B5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5B146-B8AF-4EAA-BF02-E15764647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78ED7-BC0C-45ED-A7FF-8B9147D80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CAD75-EC1F-4B82-AD62-D603B30E5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C735-6291-4AE4-872A-64D1A78E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EAF84-5EC0-4382-AC92-C67FEF7D8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7438B-02C5-48C3-8B34-A3FC29884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520CF-D76C-4EAA-8ADF-EA64A01F0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8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80562-2F39-4A3C-A943-F60BF703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66114-D3A9-4322-90C9-6C73EEFA9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D1058-90CC-4F9E-97EC-838292F1F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DD7B2-6BFE-4903-9E0D-D7BAE372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2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010F0-02C0-4640-8452-DAC8149D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44D19-2FD7-44DD-9802-D13DACEF5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0E6F2A-97B6-44B4-A761-5C7C8F4AB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1E739-10CA-4C86-B9B5-AE47A38E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8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7EBE4-8EDD-4225-BB4F-FFDA24E0A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0C202-C13C-48EB-8603-CB1E50F9F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EA783-95AB-4CBB-8145-24377E9EA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F6F1F-4831-471E-A413-D239A7BBC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467AB-6CD3-4B8D-9FA1-555BA09A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CD059-D98B-496E-BE8B-0392593BC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FEFB1-525C-4C35-A281-72A5B1B1B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14FB6-2E6C-41CD-918B-25D31EBF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7B0CE-703E-47D7-97B7-7B04878A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87FD5-B3C8-4894-ADFA-67C8F143C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09CAA-3667-4E6B-9C26-BA96A1984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66D81-FB41-491F-B16E-45112F0B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2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10117</TotalTime>
  <Words>2970</Words>
  <Application>Microsoft Office PowerPoint</Application>
  <PresentationFormat>Widescreen</PresentationFormat>
  <Paragraphs>389</Paragraphs>
  <Slides>130</Slides>
  <Notes>129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4" baseType="lpstr">
      <vt:lpstr>Arial</vt:lpstr>
      <vt:lpstr>Calibri</vt:lpstr>
      <vt:lpstr>Calibri Light</vt:lpstr>
      <vt:lpstr>Office Theme</vt:lpstr>
      <vt:lpstr>Top Picks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SHOW Group 1</dc:title>
  <dc:creator>Laura K. Reid</dc:creator>
  <cp:lastModifiedBy>Laura K. Reid</cp:lastModifiedBy>
  <cp:revision>17</cp:revision>
  <dcterms:created xsi:type="dcterms:W3CDTF">2024-10-16T15:41:41Z</dcterms:created>
  <dcterms:modified xsi:type="dcterms:W3CDTF">2024-10-23T16:19:40Z</dcterms:modified>
</cp:coreProperties>
</file>