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331" r:id="rId3"/>
    <p:sldId id="416" r:id="rId4"/>
    <p:sldId id="417" r:id="rId5"/>
    <p:sldId id="419" r:id="rId6"/>
    <p:sldId id="354" r:id="rId7"/>
    <p:sldId id="285" r:id="rId8"/>
    <p:sldId id="288" r:id="rId9"/>
    <p:sldId id="431" r:id="rId10"/>
    <p:sldId id="433" r:id="rId11"/>
    <p:sldId id="4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3" autoAdjust="0"/>
  </p:normalViewPr>
  <p:slideViewPr>
    <p:cSldViewPr snapToGrid="0">
      <p:cViewPr varScale="1">
        <p:scale>
          <a:sx n="65" d="100"/>
          <a:sy n="65" d="100"/>
        </p:scale>
        <p:origin x="35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00B50-0400-444E-979C-681B63D7BDC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2417-37C8-4471-8212-E95AD607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https://cs1033.gaul.csd.uwo.ca/~athorn33/posterassign/athorn33_poster.jpg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92417-37C8-4471-8212-E95AD607F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https://cs1033.gaul.csd.uwo.ca/~mbailli6/posterassign/mbailli6_poster.jpg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9541-120D-4DD0-9C49-C7AAC7C82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https://cs1033.gaul.csd.uwo.ca/~cwan383/posterassign/cwan383_poster.jpg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92417-37C8-4471-8212-E95AD607F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https://cs1033.gaul.csd.uwo.ca/~dchawl5/posterassign/dchawl5_poster.jpg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9933-94D6-4E25-AD82-07E92A973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https://cs1033.gaul.csd.uwo.ca/~emille96/posterassign/emille96_poster.jpg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9933-94D6-4E25-AD82-07E92A973E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1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https://cs1033.gaul.csd.uwo.ca/~gsu25/posterassign/gsu25_poster.jpg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9933-94D6-4E25-AD82-07E92A973E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https://cs1033.gaul.csd.uwo.ca/~jng376/posterassign/jng376_poster.jpg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9541-120D-4DD0-9C49-C7AAC7C82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1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https://cs1033.gaul.csd.uwo.ca/~jpeaker/posterassign/jpeaker_poster.jpg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9541-120D-4DD0-9C49-C7AAC7C82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0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https://cs1033.gaul.csd.uwo.ca/~mpate472/posterassign/mpate472_poster.jpg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26A7C-D7B5-4B14-8E61-88CF52F90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https://cs1033.gaul.csd.uwo.ca/~ncanzio/posterassign/ncanzio_poster.jpg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26A7C-D7B5-4B14-8E61-88CF52F906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FA7E-9C0C-414C-9472-1A32275AFFAF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344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7C8C91E-ACAA-4EEC-988E-3F8B3559A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14E-623F-4067-B399-1D7B99E04198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0464-65D8-4F53-ADDC-B8C8D143BEA8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F743-611C-4CD4-97CF-257D64A0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01EAF-0572-4BBB-82A1-A8E257598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645E-517C-4F8E-BE71-5E39AF4E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0166-5C49-4219-97F4-441B0908B6E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C990-FE86-40F7-A3EA-B18B5E32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B6D6-6B0F-4C6F-91E2-5684CD6F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F4CF-9441-40CC-A288-CF6F0085F5CA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3DB-E20F-44EE-BAAC-03E28CFF9E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CEDB-4811-432E-A3D3-6FEBDA61E464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9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0C82-F06C-4E63-84C0-DCE45AC0497E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C6E4-27DB-40BB-A2FF-D3B58295CEDB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02BD-AFFB-41D3-8097-D688E8B28C93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0C6A-6AAF-4F0E-BB27-8EDE1FF78CD9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1933-FC1B-4D43-B4F0-F26A15ADD26A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8C91E-ACAA-4EEC-988E-3F8B3559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D3F9-66A3-4EE2-905C-02734FFFAB43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3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7FFC-338C-4BA6-AC05-E3C3550FB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 10 Picks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A6592-7419-46A2-A308-E8A9FDB3E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choose by the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BB90D-7331-4A7E-BD8B-0902419F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405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264E-FDBB-41CE-94B3-F216B4EC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2" y="23446"/>
            <a:ext cx="10515600" cy="1325563"/>
          </a:xfrm>
        </p:spPr>
        <p:txBody>
          <a:bodyPr/>
          <a:lstStyle/>
          <a:p>
            <a:r>
              <a:rPr lang="en-US" b="1" dirty="0"/>
              <a:t>Second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AC45B-41F0-42A3-BCBD-8118B7E08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AC4E-0E59-4816-B7AF-89142AED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9508F-12A5-4773-A697-DBE640B3B35D}"/>
              </a:ext>
            </a:extLst>
          </p:cNvPr>
          <p:cNvSpPr txBox="1"/>
          <p:nvPr/>
        </p:nvSpPr>
        <p:spPr>
          <a:xfrm>
            <a:off x="365927" y="1418492"/>
            <a:ext cx="3614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Noah C.</a:t>
            </a:r>
          </a:p>
          <a:p>
            <a:r>
              <a:rPr lang="en-US" dirty="0"/>
              <a:t>(Bryan’s Section)</a:t>
            </a:r>
          </a:p>
        </p:txBody>
      </p:sp>
    </p:spTree>
    <p:extLst>
      <p:ext uri="{BB962C8B-B14F-4D97-AF65-F5344CB8AC3E}">
        <p14:creationId xmlns:p14="http://schemas.microsoft.com/office/powerpoint/2010/main" val="37684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1CA3-6922-453E-A8A1-8C75E07F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0"/>
            <a:ext cx="10515600" cy="1325563"/>
          </a:xfrm>
        </p:spPr>
        <p:txBody>
          <a:bodyPr/>
          <a:lstStyle/>
          <a:p>
            <a:r>
              <a:rPr lang="en-US" b="1" dirty="0"/>
              <a:t>First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33EB3-5CEE-4E3B-9C92-A88C12E4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9FA0-86A7-42C0-9442-231FF914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8BD10-D16E-433A-ABAD-8C2C936EF660}"/>
              </a:ext>
            </a:extLst>
          </p:cNvPr>
          <p:cNvSpPr txBox="1"/>
          <p:nvPr/>
        </p:nvSpPr>
        <p:spPr>
          <a:xfrm>
            <a:off x="389373" y="1462088"/>
            <a:ext cx="3614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Michael B.</a:t>
            </a:r>
          </a:p>
          <a:p>
            <a:r>
              <a:rPr lang="en-US" dirty="0"/>
              <a:t>(Laura’s Section)</a:t>
            </a:r>
          </a:p>
        </p:txBody>
      </p:sp>
    </p:spTree>
    <p:extLst>
      <p:ext uri="{BB962C8B-B14F-4D97-AF65-F5344CB8AC3E}">
        <p14:creationId xmlns:p14="http://schemas.microsoft.com/office/powerpoint/2010/main" val="13468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015AA-565A-4436-B3A8-2C495A8CF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EF401-21A7-45E0-8811-A3D2E7C3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9E1F0-3F12-4872-8423-BDD8E56CD975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</a:t>
            </a:r>
            <a:r>
              <a:rPr lang="en-US" b="1" dirty="0" err="1"/>
              <a:t>Avelea</a:t>
            </a:r>
            <a:r>
              <a:rPr lang="en-US" b="1" dirty="0"/>
              <a:t> T.</a:t>
            </a:r>
          </a:p>
          <a:p>
            <a:r>
              <a:rPr lang="en-US" dirty="0"/>
              <a:t>(Laura’s Section)</a:t>
            </a:r>
          </a:p>
        </p:txBody>
      </p:sp>
    </p:spTree>
    <p:extLst>
      <p:ext uri="{BB962C8B-B14F-4D97-AF65-F5344CB8AC3E}">
        <p14:creationId xmlns:p14="http://schemas.microsoft.com/office/powerpoint/2010/main" val="2608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AA4F6-0DD0-445A-A202-217A594A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0BFAB-90C2-4C7A-B74B-BAC4068D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8D7A1-725A-4A36-9CE9-1E28F4951447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</a:t>
            </a:r>
            <a:r>
              <a:rPr lang="en-US" b="1" dirty="0" err="1"/>
              <a:t>Chenxuan</a:t>
            </a:r>
            <a:r>
              <a:rPr lang="en-US" b="1" dirty="0"/>
              <a:t> W.</a:t>
            </a:r>
          </a:p>
          <a:p>
            <a:r>
              <a:rPr lang="en-US" dirty="0"/>
              <a:t>(Laura’s Section)</a:t>
            </a:r>
          </a:p>
        </p:txBody>
      </p:sp>
    </p:spTree>
    <p:extLst>
      <p:ext uri="{BB962C8B-B14F-4D97-AF65-F5344CB8AC3E}">
        <p14:creationId xmlns:p14="http://schemas.microsoft.com/office/powerpoint/2010/main" val="24431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E3B34-C900-403E-8608-58BF73DEA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A395-B218-4201-8428-E0BFEAB6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701B9-AD57-4CC7-8B17-E8B82A7BB27C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</a:t>
            </a:r>
            <a:r>
              <a:rPr lang="en-US" b="1" dirty="0" err="1"/>
              <a:t>Dia</a:t>
            </a:r>
            <a:r>
              <a:rPr lang="en-US" b="1" dirty="0"/>
              <a:t> C.</a:t>
            </a:r>
          </a:p>
          <a:p>
            <a:r>
              <a:rPr lang="en-US" dirty="0"/>
              <a:t>(Bryan’s Section)</a:t>
            </a:r>
          </a:p>
        </p:txBody>
      </p:sp>
    </p:spTree>
    <p:extLst>
      <p:ext uri="{BB962C8B-B14F-4D97-AF65-F5344CB8AC3E}">
        <p14:creationId xmlns:p14="http://schemas.microsoft.com/office/powerpoint/2010/main" val="8490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504D0-5F0A-4F90-8FFC-FDE5FB8B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3855D-51DA-400E-BE47-F7664471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7D70E-B81E-4B32-8548-173CDD6C4214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Evan M.</a:t>
            </a:r>
          </a:p>
          <a:p>
            <a:r>
              <a:rPr lang="en-US" dirty="0"/>
              <a:t>(Bryan’s Section)</a:t>
            </a:r>
          </a:p>
        </p:txBody>
      </p:sp>
    </p:spTree>
    <p:extLst>
      <p:ext uri="{BB962C8B-B14F-4D97-AF65-F5344CB8AC3E}">
        <p14:creationId xmlns:p14="http://schemas.microsoft.com/office/powerpoint/2010/main" val="29211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D5CF2-2AE8-4C5A-8803-C5EFD9AE0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8FD9B-3BFD-4A6D-AB45-F311988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C868F-6806-4BDA-9AB1-D78B71626ACC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Gordon S.</a:t>
            </a:r>
          </a:p>
          <a:p>
            <a:r>
              <a:rPr lang="en-US" dirty="0"/>
              <a:t>(Laura’s Section)</a:t>
            </a:r>
          </a:p>
        </p:txBody>
      </p:sp>
    </p:spTree>
    <p:extLst>
      <p:ext uri="{BB962C8B-B14F-4D97-AF65-F5344CB8AC3E}">
        <p14:creationId xmlns:p14="http://schemas.microsoft.com/office/powerpoint/2010/main" val="113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24302-246C-4A1C-A1A0-798ECE619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F2F8F-B72F-4E79-87CF-8E92D362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BFC3A-1131-42AF-BB9A-4AFE65E8A253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James N.</a:t>
            </a:r>
          </a:p>
          <a:p>
            <a:r>
              <a:rPr lang="en-US" dirty="0"/>
              <a:t>(Bryan’s Section)</a:t>
            </a:r>
          </a:p>
        </p:txBody>
      </p:sp>
    </p:spTree>
    <p:extLst>
      <p:ext uri="{BB962C8B-B14F-4D97-AF65-F5344CB8AC3E}">
        <p14:creationId xmlns:p14="http://schemas.microsoft.com/office/powerpoint/2010/main" val="28166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258CD8-C34D-4FBC-9416-FB81E1EF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5B2-DC73-4075-91DA-8B530C9C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4E356-FBF6-4611-B8A3-257BE3D3388B}"/>
              </a:ext>
            </a:extLst>
          </p:cNvPr>
          <p:cNvSpPr txBox="1"/>
          <p:nvPr/>
        </p:nvSpPr>
        <p:spPr>
          <a:xfrm>
            <a:off x="119743" y="467360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Mention: Jennifer P.</a:t>
            </a:r>
          </a:p>
          <a:p>
            <a:r>
              <a:rPr lang="en-US" dirty="0"/>
              <a:t>(Bryan’s Section)</a:t>
            </a:r>
          </a:p>
        </p:txBody>
      </p:sp>
    </p:spTree>
    <p:extLst>
      <p:ext uri="{BB962C8B-B14F-4D97-AF65-F5344CB8AC3E}">
        <p14:creationId xmlns:p14="http://schemas.microsoft.com/office/powerpoint/2010/main" val="14545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2D76-CEE3-48CB-A8E9-013BC936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7" y="365125"/>
            <a:ext cx="10515600" cy="10533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Third Place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320F9-1CC8-44BB-898C-84656E05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FCCAA-EC33-4EDE-BE1A-342C49F9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91E-ACAA-4EEC-988E-3F8B3559AD6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9F1F1-C2FF-49EE-8B68-547313011003}"/>
              </a:ext>
            </a:extLst>
          </p:cNvPr>
          <p:cNvSpPr txBox="1"/>
          <p:nvPr/>
        </p:nvSpPr>
        <p:spPr>
          <a:xfrm>
            <a:off x="401097" y="1418492"/>
            <a:ext cx="3614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Mahima P.</a:t>
            </a:r>
          </a:p>
          <a:p>
            <a:r>
              <a:rPr lang="en-US" dirty="0"/>
              <a:t>(Laura’s Section)</a:t>
            </a:r>
          </a:p>
        </p:txBody>
      </p:sp>
    </p:spTree>
    <p:extLst>
      <p:ext uri="{BB962C8B-B14F-4D97-AF65-F5344CB8AC3E}">
        <p14:creationId xmlns:p14="http://schemas.microsoft.com/office/powerpoint/2010/main" val="31214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10191</TotalTime>
  <Words>336</Words>
  <Application>Microsoft Office PowerPoint</Application>
  <PresentationFormat>Widescreen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Top 10 Picks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Place </vt:lpstr>
      <vt:lpstr>Second Place</vt:lpstr>
      <vt:lpstr>First 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SHOW Group 1</dc:title>
  <dc:creator>Laura K. Reid</dc:creator>
  <cp:lastModifiedBy>Laura K. Reid</cp:lastModifiedBy>
  <cp:revision>23</cp:revision>
  <dcterms:created xsi:type="dcterms:W3CDTF">2024-10-16T15:41:41Z</dcterms:created>
  <dcterms:modified xsi:type="dcterms:W3CDTF">2024-11-07T17:31:04Z</dcterms:modified>
</cp:coreProperties>
</file>