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media/image54.jpg" ContentType="image/png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media/image83.jpg" ContentType="image/png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media/image110.jpg" ContentType="image/png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6B70E-D2A1-4BB9-90B5-068B48EE2EAA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81DF4-6B2D-43BD-BDDC-2161C86E21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96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https://cs1033.gaul.csd.uwo.ca/~aadata/posterassign/aadata_poster.jpg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9162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https://cs1033.gaul.csd.uwo.ca/~abarrste/posterassign/abarrste_poster.jpg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00555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https://cs1033.gaul.csd.uwo.ca/~bgelman/posterassign/bgelman_poster.jpg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080824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https://cs1033.gaul.csd.uwo.ca/~bharri72/posterassign/bharri72_poster.jpg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051483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https://cs1033.gaul.csd.uwo.ca/~bhebb2/posterassign/bhebb2_poster.jpg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719315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https://cs1033.gaul.csd.uwo.ca/~bhicks27/posterassign/bhicks27_poster.jpg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421774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https://cs1033.gaul.csd.uwo.ca/~bhudson9/posterassign/bhudson9_poster.jpg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32193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https://cs1033.gaul.csd.uwo.ca/~bjone45/posterassign/bjone45_poster.jpg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619074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https://cs1033.gaul.csd.uwo.ca/~bkalra4/posterassign/bkalra4_poster.jpg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064213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https://cs1033.gaul.csd.uwo.ca/~bmecklin/posterassign/bmecklin_poster.jpg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596703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https://cs1033.gaul.csd.uwo.ca/~bmorto2/posterassign/bmorto2_poster.jpg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09509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https://cs1033.gaul.csd.uwo.ca/~bncube/posterassign/bncube_poster.jpg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9876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https://cs1033.gaul.csd.uwo.ca/~abasque/posterassign/abasque_poster.jpg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42016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https://cs1033.gaul.csd.uwo.ca/~bnemec/posterassign/bnemec_poster.jpg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453059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https://cs1033.gaul.csd.uwo.ca/~bpan27/posterassign/bpan27_poster.jpg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848779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https://cs1033.gaul.csd.uwo.ca/~bpuncha/posterassign/bpuncha_poster.jpg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565110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https://cs1033.gaul.csd.uwo.ca/~bramjatt/posterassign/bramjatt_poster.jpg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571035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https://cs1033.gaul.csd.uwo.ca/~bschried/posterassign/bschried_poster.jpg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224498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https://cs1033.gaul.csd.uwo.ca/~bstock5/posterassign/bstock5_poster.jpg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01991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https://cs1033.gaul.csd.uwo.ca/~bstotlan/posterassign/bstotlan_poster.jpg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000929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https://cs1033.gaul.csd.uwo.ca/~bsu33/posterassign/bsu33_poster.jpg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758572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https://cs1033.gaul.csd.uwo.ca/~bswitze5/posterassign/bswitze5_poster.jpg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348638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https://cs1033.gaul.csd.uwo.ca/~bszyc/posterassign/bszyc_poster.jpg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644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https://cs1033.gaul.csd.uwo.ca/~abhati68/posterassign/abhati68_poster.jpg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918620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https://cs1033.gaul.csd.uwo.ca/~bwils72/posterassign/bwils72_poster.jpg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73740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https://cs1033.gaul.csd.uwo.ca/~bzarcon/posterassign/bzarcon_poster.jpg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852449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https://cs1033.gaul.csd.uwo.ca/~bzhao282/posterassign/bzhao282_poster.jpg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002646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https://cs1033.gaul.csd.uwo.ca/~bzhong25/posterassign/bzhong25_poster.jpg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111369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https://cs1033.gaul.csd.uwo.ca/~cadaytsa/posterassign/cadaytsa_poster.jpg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048176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https://cs1033.gaul.csd.uwo.ca/~calmei22/posterassign/calmei22_poster.jpg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085421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https://cs1033.gaul.csd.uwo.ca/~capolina/posterassign/capolina_poster.jpg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07655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https://cs1033.gaul.csd.uwo.ca/~cboudr6/posterassign/cboudr6_poster.jpg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551065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https://cs1033.gaul.csd.uwo.ca/~cboulos4/posterassign/cboulos4_poster.jpg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224857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https://cs1033.gaul.csd.uwo.ca/~cbrot/posterassign/cbrot_poster.jpg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527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https://cs1033.gaul.csd.uwo.ca/~acamilus/posterassign/acamilus_poster.jpg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347784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https://cs1033.gaul.csd.uwo.ca/~ccha92/posterassign/ccha92_poster.jpg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297944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https://cs1033.gaul.csd.uwo.ca/~cchataw/posterassign/cchataw_poster.jpg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961772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https://cs1033.gaul.csd.uwo.ca/~cche323/posterassign/cche323_poster.jpg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827649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https://cs1033.gaul.csd.uwo.ca/~ccomrie2/posterassign/ccomrie2_poster.jpg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317872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https://cs1033.gaul.csd.uwo.ca/~cdeligna/posterassign/cdeligna_poster.jpg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151824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https://cs1033.gaul.csd.uwo.ca/~cedgar8/posterassign/cedgar8_poster.jpg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13822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https://cs1033.gaul.csd.uwo.ca/~cezeoch/posterassign/cezeoch_poster.jpg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452336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https://cs1033.gaul.csd.uwo.ca/~cfoste56/posterassign/cfoste56_poster.jpg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02108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https://cs1033.gaul.csd.uwo.ca/~cgowing/posterassign/cgowing_poster.jpg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37462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https://cs1033.gaul.csd.uwo.ca/~cguo264/posterassign/cguo264_poster.jpg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316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https://cs1033.gaul.csd.uwo.ca/~acarinc2/posterassign/acarinc2_poster.jpg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3727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https://cs1033.gaul.csd.uwo.ca/~cguo282/posterassign/cguo282_poster.jpg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084403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https://cs1033.gaul.csd.uwo.ca/~chebel/posterassign/chebel_poster.jpg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0029356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https://cs1033.gaul.csd.uwo.ca/~cjafree/posterassign/cjafree_poster.jpg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229678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https://cs1033.gaul.csd.uwo.ca/~clee2374/posterassign/clee2374_poster.jpg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488562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https://cs1033.gaul.csd.uwo.ca/~clo284/posterassign/clo284_poster.jpg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69019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https://cs1033.gaul.csd.uwo.ca/~cloewen7/posterassign/cloewen7_poster.jpg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336772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https://cs1033.gaul.csd.uwo.ca/~cmaglina/posterassign/cmaglina_poster.jpg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482980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https://cs1033.gaul.csd.uwo.ca/~cmanley4/posterassign/cmanley4_poster.jpg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26832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https://cs1033.gaul.csd.uwo.ca/~cmcfar29/posterassign/cmcfar29_poster.jpg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389911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https://cs1033.gaul.csd.uwo.ca/~cmcgow3/posterassign/cmcgow3_poster.jpg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4425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https://cs1033.gaul.csd.uwo.ca/~acaron8/posterassign/acaron8_poster.jpg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843583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https://cs1033.gaul.csd.uwo.ca/~cmctagg2/posterassign/cmctagg2_poster.jpg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80342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https://cs1033.gaul.csd.uwo.ca/~cmgbiri/posterassign/cmgbiri_poster.jpg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502970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https://cs1033.gaul.csd.uwo.ca/~cmitc43/posterassign/cmitc43_poster.jpg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240811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https://cs1033.gaul.csd.uwo.ca/~cmombour/posterassign/cmombour_poster.jpg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269328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https://cs1033.gaul.csd.uwo.ca/~cpaine2/posterassign/cpaine2_poster.jpg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77878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https://cs1033.gaul.csd.uwo.ca/~cpatte52/posterassign/cpatte52_poster.jpg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827252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https://cs1033.gaul.csd.uwo.ca/~cpoptsis/posterassign/cpoptsis_poster.jpg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549820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https://cs1033.gaul.csd.uwo.ca/~csanto44/posterassign/csanto44_poster.jpg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168156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https://cs1033.gaul.csd.uwo.ca/~csedgwic/posterassign/csedgwic_poster.jpg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394047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https://cs1033.gaul.csd.uwo.ca/~cshih33/posterassign/cshih33_poster.jpg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4088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https://cs1033.gaul.csd.uwo.ca/~achhab6/posterassign/achhab6_poster.jpg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710032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https://cs1033.gaul.csd.uwo.ca/~cspenc67/posterassign/cspenc67_poster.jpg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0728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https://cs1033.gaul.csd.uwo.ca/~achong66/posterassign/achong66_poster.jpg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041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https://cs1033.gaul.csd.uwo.ca/~acochr3/posterassign/acochr3_poster.jpg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6243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https://cs1033.gaul.csd.uwo.ca/~adallal/posterassign/adallal_poster.jpg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561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https://cs1033.gaul.csd.uwo.ca/~aagost/posterassign/aagost_poster.jpg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6781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https://cs1033.gaul.csd.uwo.ca/~aday57/posterassign/aday57_poster.jpg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1703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https://cs1033.gaul.csd.uwo.ca/~adhil53/posterassign/adhil53_poster.jpg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2449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https://cs1033.gaul.csd.uwo.ca/~aelbann/posterassign/aelbann_poster.jpg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4261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https://cs1033.gaul.csd.uwo.ca/~afu52/posterassign/afu52_poster.jpg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848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https://cs1033.gaul.csd.uwo.ca/~agaloyan/posterassign/agaloyan_poster.jpg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166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https://cs1033.gaul.csd.uwo.ca/~aghaff/posterassign/aghaff_poster.jpg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9724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https://cs1033.gaul.csd.uwo.ca/~agliga3/posterassign/agliga3_poster.jpg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38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https://cs1033.gaul.csd.uwo.ca/~aguerr3/posterassign/aguerr3_poster.jpg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963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https://cs1033.gaul.csd.uwo.ca/~agupt447/posterassign/agupt447_poster.jpg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877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https://cs1033.gaul.csd.uwo.ca/~ahari3/posterassign/ahari3_poster.jpg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1481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https://cs1033.gaul.csd.uwo.ca/~aalderm2/posterassign/aalderm2_poster.jpg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40781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https://cs1033.gaul.csd.uwo.ca/~aharis4/posterassign/aharis4_poster.jpg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9265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https://cs1033.gaul.csd.uwo.ca/~ahayek2/posterassign/ahayek2_poster.jpg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7861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https://cs1033.gaul.csd.uwo.ca/~ahu228/posterassign/ahu228_poster.jpg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9757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https://cs1033.gaul.csd.uwo.ca/~ahwang24/posterassign/ahwang24_poster.jpg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4983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https://cs1033.gaul.csd.uwo.ca/~aibra54/posterassign/aibra54_poster.jpg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03990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https://cs1033.gaul.csd.uwo.ca/~ajahan3/posterassign/ajahan3_poster.jpg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7518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https://cs1033.gaul.csd.uwo.ca/~ajimen3/posterassign/ajimen3_poster.jpg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750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https://cs1033.gaul.csd.uwo.ca/~ajinnah4/posterassign/ajinnah4_poster.jpg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6196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https://cs1033.gaul.csd.uwo.ca/~akamalah/posterassign/akamalah_poster.jpg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4432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https://cs1033.gaul.csd.uwo.ca/~akang64/posterassign/akang64_poster.jpg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1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https://cs1033.gaul.csd.uwo.ca/~aalfarr3/posterassign/aalfarr3_poster.jpg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41419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https://cs1033.gaul.csd.uwo.ca/~akanji55/posterassign/akanji55_poster.jpg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49212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https://cs1033.gaul.csd.uwo.ca/~akasper4/posterassign/akasper4_poster.jpg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77889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https://cs1033.gaul.csd.uwo.ca/~akazi23/posterassign/akazi23_poster.jpg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0858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https://cs1033.gaul.csd.uwo.ca/~akhosl/posterassign/akhosl_poster.jpg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4271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https://cs1033.gaul.csd.uwo.ca/~akirman/posterassign/akirman_poster.jpg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1253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https://cs1033.gaul.csd.uwo.ca/~akoelmel/posterassign/akoelmel_poster.jpg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08206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https://cs1033.gaul.csd.uwo.ca/~akoprows/posterassign/akoprows_poster.jpg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2246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https://cs1033.gaul.csd.uwo.ca/~akozbor2/posterassign/akozbor2_poster.jpg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07361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https://cs1033.gaul.csd.uwo.ca/~alei7/posterassign/alei7_poster.jpg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57947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https://cs1033.gaul.csd.uwo.ca/~ali832/posterassign/ali832_poster.jpg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914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https://cs1033.gaul.csd.uwo.ca/~aandre42/posterassign/aandre42_poster.jpg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9335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https://cs1033.gaul.csd.uwo.ca/~aliu432/posterassign/aliu432_poster.jpg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74708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https://cs1033.gaul.csd.uwo.ca/~along56/posterassign/along56_poster.jpg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29057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https://cs1033.gaul.csd.uwo.ca/~amahmasa/posterassign/amahmasa_poster.jpg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67231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https://cs1033.gaul.csd.uwo.ca/~amanso24/posterassign/amanso24_poster.jpg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3709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https://cs1033.gaul.csd.uwo.ca/~amarte6/posterassign/amarte6_poster.jpg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35205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https://cs1033.gaul.csd.uwo.ca/~amccaul7/posterassign/amccaul7_poster.jpg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18247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https://cs1033.gaul.csd.uwo.ca/~amcken65/posterassign/amcken65_poster.jpg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4077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https://cs1033.gaul.csd.uwo.ca/~amendo8/posterassign/amendo8_poster.jpg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14698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https://cs1033.gaul.csd.uwo.ca/~amensa2/posterassign/amensa2_poster.jpg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25066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https://cs1033.gaul.csd.uwo.ca/~amenton2/posterassign/amenton2_poster.jpg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6435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https://cs1033.gaul.csd.uwo.ca/~aasher2/posterassign/aasher2_poster.jpg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89356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https://cs1033.gaul.csd.uwo.ca/~amoha739/posterassign/amoha739_poster.jpg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74803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https://cs1033.gaul.csd.uwo.ca/~amusta33/posterassign/amusta33_poster.jpg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41976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https://cs1033.gaul.csd.uwo.ca/~anasse25/posterassign/anasse25_poster.jpg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18879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https://cs1033.gaul.csd.uwo.ca/~aoconne7/posterassign/aoconne7_poster.jpg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3035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https://cs1033.gaul.csd.uwo.ca/~apabla9/posterassign/apabla9_poster.jpg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53961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https://cs1033.gaul.csd.uwo.ca/~aparma46/posterassign/aparma46_poster.jpg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60515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https://cs1033.gaul.csd.uwo.ca/~apattath/posterassign/apattath_poster.jpg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18795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https://cs1033.gaul.csd.uwo.ca/~apezhman/posterassign/apezhman_poster.jpg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68958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https://cs1033.gaul.csd.uwo.ca/~apopati3/posterassign/apopati3_poster.jpg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08799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https://cs1033.gaul.csd.uwo.ca/~apuley2/posterassign/apuley2_poster.jpg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0125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https://cs1033.gaul.csd.uwo.ca/~abadial/posterassign/abadial_poster.jpg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71278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https://cs1033.gaul.csd.uwo.ca/~arana83/posterassign/arana83_poster.jpg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57971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https://cs1033.gaul.csd.uwo.ca/~arapp3/posterassign/arapp3_poster.jpg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27492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https://cs1033.gaul.csd.uwo.ca/~arazafin/posterassign/arazafin_poster.jpg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24624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https://cs1033.gaul.csd.uwo.ca/~aroger72/posterassign/aroger72_poster.jpg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40475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https://cs1033.gaul.csd.uwo.ca/~aroger82/posterassign/aroger82_poster.jpg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39281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https://cs1033.gaul.csd.uwo.ca/~aroufaie/posterassign/aroufaie_poster.jpg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0650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https://cs1033.gaul.csd.uwo.ca/~asabapa/posterassign/asabapa_poster.jpg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33561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https://cs1033.gaul.csd.uwo.ca/~asadoh/posterassign/asadoh_poster.jpg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66207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https://cs1033.gaul.csd.uwo.ca/~aspagno4/posterassign/aspagno4_poster.jpg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56100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https://cs1033.gaul.csd.uwo.ca/~astorm/posterassign/astorm_poster.jpg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5600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https://cs1033.gaul.csd.uwo.ca/~abahar2/posterassign/abahar2_poster.jpg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50644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https://cs1033.gaul.csd.uwo.ca/~asumeiya/posterassign/asumeiya_poster.jpg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232328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https://cs1033.gaul.csd.uwo.ca/~atang328/posterassign/atang328_poster.jpg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43992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https://cs1033.gaul.csd.uwo.ca/~athom429/posterassign/athom429_poster.jpg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333242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https://cs1033.gaul.csd.uwo.ca/~aumoru/posterassign/aumoru_poster.jpg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2452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https://cs1033.gaul.csd.uwo.ca/~avaithe2/posterassign/avaithe2_poster.jpg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606483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https://cs1033.gaul.csd.uwo.ca/~avlitas/posterassign/avlitas_poster.jpg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550785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https://cs1033.gaul.csd.uwo.ca/~awats55/posterassign/awats55_poster.jpg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90064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https://cs1033.gaul.csd.uwo.ca/~awilki68/posterassign/awilki68_poster.jpg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562251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https://cs1033.gaul.csd.uwo.ca/~azahid44/posterassign/azahid44_poster.jpg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55786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https://cs1033.gaul.csd.uwo.ca/~azhan444/posterassign/azhan444_poster.jpg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188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https://cs1033.gaul.csd.uwo.ca/~aban3/posterassign/aban3_poster.jpg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595399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https://cs1033.gaul.csd.uwo.ca/~azhan449/posterassign/azhan449_poster.jpg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1428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https://cs1033.gaul.csd.uwo.ca/~barndt3/posterassign/barndt3_poster.jpg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73392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https://cs1033.gaul.csd.uwo.ca/~bball24/posterassign/bball24_poster.jpg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12609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https://cs1033.gaul.csd.uwo.ca/~bbrisset/posterassign/bbrisset_poster.jpg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13221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https://cs1033.gaul.csd.uwo.ca/~bbylaard/posterassign/bbylaard_poster.jpg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15504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https://cs1033.gaul.csd.uwo.ca/~bchiang5/posterassign/bchiang5_poster.jpg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897984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https://cs1033.gaul.csd.uwo.ca/~bcostel2/posterassign/bcostel2_poster.jpg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037878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https://cs1033.gaul.csd.uwo.ca/~bdai26/posterassign/bdai26_poster.jpg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31529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https://cs1033.gaul.csd.uwo.ca/~bgacusan/posterassign/bgacusan_poster.jpg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976052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https://cs1033.gaul.csd.uwo.ca/~bgagnon6/posterassign/bgagnon6_poster.jpg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81DF4-6B2D-43BD-BDDC-2161C86E21CE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104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CA5B-56CD-50DA-259C-01EDF7A7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C408-F826-26F9-340A-DCE5FE3A6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8E64F-B971-24E5-7366-ADCA0A08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26230-206A-428D-D2B2-E0AD360BB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48141-65CD-43CB-3F9D-B2B3360C3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763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775E-A5BF-0F77-FE5B-0DDBB10FE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00E98-67AC-E1F4-14EA-9EA7BB437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F703B-2663-3CC4-45BF-53F1D0DC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D91F1-4882-E9BA-CDFF-BF199CA3E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5D2BC-9B80-3945-148C-4638E2CB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361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0BC23-FF08-706A-6255-8FB30B4BB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EF55B-35C1-C13F-3CD8-EF6662F38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ED2FF-E187-92D3-15C3-E03A4C79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AB85-A187-B302-769E-248ABF46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38F96-DA74-9927-E4B2-305F4E54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9859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87C7-32C3-D182-264A-8EEBAAC4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A5FBF-C061-9A6A-E031-C1C38CB60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1CE3B-4687-A409-3327-590E4D66C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93946-D953-DA2E-B11C-4300A0B1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D3CD1-999E-E0D6-174B-9C584FB2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41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794D-1EAB-6554-43D4-0E312B08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02A01-1E67-DFA0-4A2F-E4ED37429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EDFD5-8C51-855D-3B05-A4FE5A229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98373-C8EE-E615-28E8-10759AB60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A47E8-BC1F-2C7F-6FD2-8FFA2CCFD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29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500B-F00C-DF73-366C-DF3686BD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67D9E-A686-26B3-5EAD-E2AE5334B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59F5C-A258-3CFC-50EA-49F4729F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7525-9501-C699-CD52-3FAC0854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C8D24-5EEE-75E8-A06C-624630DF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917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02076-2E70-6B6C-5F9E-8207AC0A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C953C-8E3E-9700-05A8-789A1212E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E1A58-655B-F6AF-3B8E-D65C20E51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CEF4D-F456-4BCA-EF03-880D1483E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3D231-A123-BF9A-6422-64B43F8B4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4A4F6-54F2-734B-0A8B-D0B51A27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75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5EEAB-EDD9-F5CE-FAB2-3F9BA680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E6FF9-CB38-C8CC-19AB-A2F7D127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AA80F-692C-6949-DA7B-66A061D8B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648DE-C142-99C8-464A-F5A33607A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DF0445-FF5B-965A-CE20-0CBB7E484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2DE88C-889F-4F7B-F307-12F31BFF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089AE-C134-745A-BDD4-F51FE7796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8BACC-AC20-A582-556F-39F92583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806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1A314-5CE7-1E80-3D12-52BC9D138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BC3686-E326-A045-3ABF-9A08412C4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8A5F5-99FD-F6E1-A65B-307D9336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5FD29-5388-C182-A12E-45FE1064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6566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A7E3E-5659-211C-82AF-74ED5254B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378511-A4F7-0C75-15F1-14AD38A8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A4F62-2BCA-79E4-7686-B8DB93BAB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393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E59A-FE50-1715-AB08-DC7AC6FF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0262C-949B-0762-A0F3-8F33DCA56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7AEE4-5ED0-DA74-FDCC-F93A83B5D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0C168-2921-8E42-EB10-4157050F6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9DCEE-5514-0E3D-A031-88BBEA27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7B370-AF42-F8CF-DAAC-EE0DD4CB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70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5431-86E2-A164-5435-134AA1A3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9AAF1-27A3-7CDC-D9F3-E9FD20D27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778AD-5F3C-A4FA-9C82-DCA3D3B9A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5D3FF-1254-B8D1-A128-AE6128A9F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B4986-BFB2-6AA9-E444-E669E85E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32017-20E4-271A-DA1A-1C1E7E17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402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BCD116-D269-9931-A630-C6140180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92CF9-4EB7-9F41-6DBE-CF5A521EF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71E50-906D-0002-6C7E-77086D3F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8BE062-7C41-4548-B6A2-A120CB6BE90B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D5710-9511-26B7-34BF-BA3704D51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C3C7F-BB8B-DD84-7088-D5A0E9117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A0519B-7436-4C5F-BC29-919A9D1E61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77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13C9B-69B3-3293-1A16-6208AD06AC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/>
              <a:t>POSTER SHOW Group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37510-92D7-7682-511D-32B846858C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986383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46394-23BB-996C-FE4B-E0CC0F35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788BF-ECFA-6F05-D7D3-30DD273E6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A8DC7-AD82-2E12-7864-257613E1667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15392141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87B5B-C6D3-E6D5-B1BB-FCA2CC0D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219EC-D956-5C8B-C3F5-890374EC8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087A1-6D9D-E2B0-BBE8-B6306B9CA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98" y="0"/>
            <a:ext cx="439160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B119A-A8B3-BFE3-EA1B-47A17971B21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24654099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6B3D-BDC8-FAA3-5792-BE688918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A3D61-6E87-18D3-AB25-4908124CE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91E752-728D-9670-6F23-4A95ECCA205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35696785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6D64-511C-0CCC-4935-80526FAEA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BD5F7-FF0A-CC59-B387-9BBA62DD7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A718D-9349-E54D-7861-498441231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" y="0"/>
            <a:ext cx="1218315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21EBD6-F4B0-B916-0019-59AA9ACC05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20375946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4CCBA-7940-9D78-1BF5-C2F6BAD3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172FB-F489-3085-1BE9-ECAB6099E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FEF7E-7278-1C9C-D80B-903B1934A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644B7-7EF5-3765-2F74-FDE354C40D6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5619200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F06D-5224-238D-A138-D564135F9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AE3B6-0375-470F-DB5F-D2C0EA500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45584-9E8B-4624-1DAE-077B442D9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C8906-D1F6-3E6D-41E8-D58C6D29283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33815516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2DF41-7246-E17F-92C0-920336E3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D7C7C-F48E-93D3-B5D4-F4366B7F7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CE7AD-06AD-D90C-6AC2-B0C732CE5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3C2C46-EEED-A1BC-598E-5665042A5EA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38887610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6B49B-D3FD-0A7B-AE5C-EE91D50C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BBA7E-2818-66D0-6BAE-C64DDAB2F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DACB5-2536-75E3-223C-4198243AB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8D67E5-F089-8308-626F-C4128A64EC8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34396727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B1857-4D8E-48ED-D5D4-88558C87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3C94D-79E8-57F4-7E5A-C9AAC8A7C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50D9D6-BA31-090E-79F8-0B89303C7E2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33377096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516E-0D3D-EA67-C05A-78FC10827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04CA1-C3E5-FD48-0166-1A45981F5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54081-C2F9-8C9C-B43F-F0FD33EE50B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26594081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F0200-518F-3ECE-F124-BECCE75E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9CC5E-0601-A07B-AD33-F0EC69A6A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C9462-3CB0-88C9-57A8-508BF674B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4E0B2C-AC34-146F-808E-FF2F4C98DA4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2200710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3F3BD-1304-1347-AD4B-09CF013A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234D4-3181-D80A-60F6-E915FEEBD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F6B02-D2CB-1CF2-3CA4-88450ECB7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E1F8B-C487-C87B-34EE-BE9CFECF44B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42025611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D92C4-3DC0-6374-33EE-4F7A40EC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8F4AF-2CC6-E634-7256-F7C0A16A8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C81B7-08D1-E641-47DB-F8F57F0D6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5F147D-CF1E-BB4A-376A-49CB7DC84F8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2008713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7AD74-E462-5C50-73BB-E60113EC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B9039-DB2E-49AF-A1B1-05F78EA7A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C2740-F8A3-9BC5-B394-DBA37ACA1CA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7867074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28070-7CE0-E77F-B234-AFE209E4C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B7A77-A928-BFA8-5CB8-3FEF1E63A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D78A3-2640-E9A8-1378-2925AFE57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063293-1A6E-64EB-1BEC-C240A7D6249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9618397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F62C-3E76-0CC4-BB2F-3FE0D8E4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08A2-CD0B-1C26-E9C4-D97254413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C864F-79C3-3159-838C-5BC948627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B94FF1-F8D4-3FAB-9A78-CF9D1272BD3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1019408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357D6-B65D-6AB9-EB5C-970B6623E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50992-EA05-53B9-850C-B08734F5E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D537E-3084-98DD-4F8E-E02B8BCC2DE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42931590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4728-07FD-9DCA-5C51-2408D9F2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4ECF4-693C-8C17-1F52-642DE7EDD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B36E9A-93CF-210E-EC66-59028ED3A8E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36840209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48F6-62D8-427D-B450-FA8B3B2D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45E1E-798B-553E-2BFE-4BF06B6E1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EF3AC9-2C3F-C6BC-C4D0-60C54A60D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09ACDC-D1BF-610E-E5C9-987A4F2F486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522572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47B1-3F18-B7C8-E406-DE74E8E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0D858-83C9-73CE-6DE6-BA9376021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FFD4E-C28F-4AB2-1291-C92B8ADD0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C1D32-62C6-E6EE-27EC-6C4A47B7CFB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32833870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8C22-D684-B897-CE62-4D9EC44A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9976-B1B7-BDBC-CA60-7AFC22B4E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2D5F0-FDA7-F760-3B15-152488037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C6881-67BD-A36F-7A10-25A24A0A09E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351512916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D6B15-97D8-5036-FA33-352CF1B21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C0C91-4F2D-DC25-9002-77AE291D6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EF75E-6B19-A667-673E-011450367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74114C-0786-2AF8-3DA2-97570D29682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1923782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F9A4A-7551-6412-C400-256A4E50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B6C41-8322-6AEE-9973-12CD06154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F882-0D6A-154C-367C-BCE661E05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82B00-CC59-964E-4F67-AE460179A0E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38812090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0326A-1671-E68A-6CFA-CEDA4D4F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570CF-2096-DFF2-8E95-64B8B172B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42247-B733-4B62-26E9-C7965E8F5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5EA6F-F3BB-774C-9D3C-52173D01618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305377067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60A8-F533-25CF-8C39-3B7266525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0C6B7-F7B5-6AFB-3134-8FC61163A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127A5-A06F-6DFB-9B27-821A2990D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D96B4E-1ECD-5EEA-7833-25FA491D92F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28802187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8A42-127C-3BAC-65C7-F05CBE717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ADB1-ECF4-639B-EFC8-51FB1ED83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7B513-7823-4E29-999A-4652107A6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87305-783C-05F3-A201-91B01D57867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11178948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BA1E-CCD8-CBAD-1C41-04487C0B5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1F576-0E8C-27C4-4CEC-007F828B7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AEF25-480B-6372-DDE4-A7F5B63A893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36340639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65B42-9EE8-9070-FC2B-80EAE08CC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B5944-8681-25B4-B424-BD9D8E8B5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0E74F-6D85-6059-442C-258194966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767201-C69F-1AF0-528B-362AFB975F7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322183891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54D5-71FF-84B3-D59F-BFEE28FA0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8C053-19FC-85FC-4A59-7B3383AA0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3F9D-0151-C05A-E67B-D8DC270CA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D2600-9B45-1C73-178F-0414D393BE4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281131215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2B16-9073-A07D-0603-C10A8758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85C1-366E-BE1A-2510-FD5A5E78A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F84F6-CD3B-63D4-42DC-2F78CA53F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8D3105-9651-A711-AE91-8055DBF68F8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1654979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B08BB-82A5-596C-13C1-7DECD7F1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93C9E-898B-AC7B-46D8-C4801DC21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630AA-70CB-CFE2-C940-27BF2603C8A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113991574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3B7F-85B9-3B4E-80E3-1ADA79CCD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56408-B780-8BD0-D814-017D822C8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55ADD0-A4C8-33C7-B76A-6E1C98EFA53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323141739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4BD1-A620-7FBE-21C0-BF239C9C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AE6EC-7A0B-62B4-C395-1BB7C67E1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031A8-1E8F-7699-B54C-0A80DD07E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8B988-940A-DB79-2690-4167B5143AA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748758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D7657-48FE-3970-2876-C68FE3CFB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2D53A-BD23-327E-C50B-5DA169B8B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4C654-2715-54F4-ACCE-DBCDB7689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D7DD4-1BC0-EBEC-7D4D-8811E7DF9F3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276709987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EC0E-0E1A-BA40-FA58-839D8EB53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581E-9D1D-0BA1-4BC4-F96FAF17C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308E5-BB05-A809-2720-6FC2C863B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FDE7F0-8315-0409-78B3-1F548BEA361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40026164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4D148-380F-E87B-FDC1-0630F0248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FC5F0-2E20-F82E-1235-19D8E36DC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E060D-D663-BE5A-DEF1-6CCDCE2BC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F59DF-127E-75AF-8E9A-EFACF104581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41716161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412FB-45E3-6722-8885-4FED1BD8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2BB67-A5B1-1BFF-B007-3009C71F4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D8589-412C-04A7-3233-7CA0383F9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D26F6-5564-B5B0-8B8F-EFE7EADE5C5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29984149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8FA2-CAC1-B43F-6423-18A16CC5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C3769-42BF-95B1-4977-4549B51E5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50CFB-9DE4-D778-DF68-7549886A9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E04840-DA11-6FCF-21CC-CC5DFEAFE99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219066164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23FB-C0FC-5300-D01D-4B4C897C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ABF18-86E0-60BE-F779-039FEFCE4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FAAD1-1FD0-3C01-1356-5A342015E74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6556642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D1D24-BA6B-06E1-6100-CF23CFA10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ED55B-462B-0AB2-D1AE-AB5E54B53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2FA27-1259-3BFB-4731-C712C2CA1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2220B7-AFD1-AFBC-DFBD-85A3E601ADB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111451713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198A-C3AE-5FA2-98C5-C86AAA2A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F60FD-65F6-6C57-F69C-CCF653681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167CF-2ABB-059C-DA25-6DDF10ACB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C62EFE-12A0-FB37-1116-7F179F9A9D0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85199322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E7072-D5BC-EFC2-6576-EFF3D8B6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98D81-70C6-4399-63D7-F5E6A0113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F8B1A-49A5-8E38-B2E5-44557D00C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58C97-D35F-FBB1-BE1F-0539084ACB1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20160325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28134-CA0D-E9FB-DEE2-66EA2CD1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DD5E4-C9CC-BB22-3100-2E1C714F4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DF9A0-5C66-30D0-FD09-CEFA7B2B6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B204D-226D-3A64-9097-8E9E3A0877D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378844267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901F-B71A-453E-83CE-2B4C29A9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13977-5520-80C6-0C15-C19B75B5E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66D37-EE99-52A3-BC7B-1138FD799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8D62C-C8C6-1102-EDB4-C27623560CA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982190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39C07-382D-FBAE-7C63-B21B6F382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5DA94-58C3-0A97-D0A6-A06CD9435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A80BF9-CF71-D1E4-0307-3A4D403F7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B01AFD-B1E8-0B79-285F-A3F9BFA4BC7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9317245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D811-8D1A-F0F6-4855-8420FF336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2AA74-26EA-738D-8277-8CACE9CF7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FB473-270D-ADDA-430E-32F03A481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D5774A-F625-EE5F-76C4-7F893755BAD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261979738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4A96E-D918-401B-1248-FFBC197A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1B968-5546-8EF2-9DFB-805CDE439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02046-E852-FBB7-11ED-3871DDA9A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44313E-C04F-D965-A2B0-F2381F50A02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411152542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4490-4872-14FD-E281-83F13F36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56EF5-5D74-4462-E5EC-EB666934B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511B3-59EC-FF88-2F3E-BD5F849BA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D81A3-E1A9-8860-9349-AE91DDE3466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5638565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0963-56E0-77E9-59A0-EE78F89FB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54BC4-FA34-D874-EA3F-8062CB445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209B0-44B4-E13E-358C-4A8DEA4D4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21BCE-1495-63FE-EBC4-ED220B37E27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307886181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DF1B-7BA2-C705-F15A-5A17AFF1D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3BDB4-C160-6BEF-144F-6F2EC4972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803FF-6949-5319-279A-0120DA9D432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8015085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0053C-71C4-ECA0-16A4-934D1FEC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89C2A-0E49-3AD5-7C07-87A621B1E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F8292-7E56-F01E-F0F4-EB6AF44B2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D6AE1-E397-F69B-FA4D-ECB018800AA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342840618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520F-BC5F-B39A-3A36-443C8EAF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734B9-13B4-2267-BF7F-9170D8D18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F4F9C-DA41-CA25-A045-3959BEF81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E5F71-F960-398A-26E3-85E7D3ADC29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39773183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1C418-138D-1C0B-FA5E-15536E0A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F8FF-F9EC-1941-16AA-18646A660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A6B957-8A38-4B42-7348-2E92E9B7A78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325266810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184F-DB8D-F6CF-2934-49E31D8FA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53DFB-4982-9526-2B30-EA026892C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B415A-E1DD-C039-7595-CE1F6622C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9C4A0F-E5F9-8A5B-9379-EC9C3080EE9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395360488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23119-7EA9-4F5C-893C-A348C518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5B9A9-A150-535E-74F5-3F2DED82E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3FC3E-A166-34D4-28C1-6D45340DD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AC0ECA-6433-8BD2-A941-18C02DEAF51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3506914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AC4B-D034-89C1-9A48-B301E0AC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42F84-1AF8-A3A0-648D-33E3C1F4B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E69F8-061E-C010-EC66-47A00DB1077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150104844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7F05D-4EF4-0D72-4716-1BDFD6465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674D7-0808-DEB3-1C73-518252CAA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B687F-CC6F-3106-428E-894642B46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E8656-5075-701F-6B45-5A780EDF091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4549245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4AA6A-E21B-7079-D49F-4A25A95B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09A5F-EF82-2911-1AFF-E3AA4A3CF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08BE3-023B-759E-2C50-7E15F2FB6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E792A7-1EC6-8885-1C2B-F919895D94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413216697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3AB57-1658-9835-4320-E2173E2D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C929A-A472-F3BC-C63D-2D4737AE5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89A1C-37CE-478D-09A9-1B6B7BAFFB2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56053041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84AC-6487-5F6C-C710-F38E588E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BAFC6-D8AC-C880-6971-F9FEBBDEE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8D5A7-7FC0-A2AD-621E-477BA59E9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EA862-C8C5-D69C-3A9A-40C00972F20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425087760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E6D64-3586-0CE9-647B-12208E10B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A2EE9-DC0C-5E53-5CCF-D5418B82C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0C8F9-528C-3805-EDE5-DEEF3C0FB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3269CC-FAF9-9F75-7AB8-0F2B1FD5740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299733186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CB4A4-7FFC-3F81-A3F8-8B399CA9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A039E-148E-4B1D-1C05-80309048E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5DA65-2164-A498-68FE-37E5D438F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2547E-8D01-E46E-B3D2-77877807777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28447403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FB63-B541-C66D-07BD-7C9B9E23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13C06-88AE-3170-BC69-15E5AEEF8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C173B-08EF-EC79-10D0-3FE94E6C8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4B6FB-6AA6-673A-92CA-0A22FF49462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13206346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9125-E08E-1096-D8C0-FEDB4B91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6AF77-BD8B-CAB7-1DCD-E4507D57D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BCCA8-AFF5-F05D-4536-8A988D0BA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1B0029-7E6E-7426-BE98-806AF005A4A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201097489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664A-265F-8CF3-A547-513B3196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811EF-ABFD-0906-0BAA-41C4E486E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91B5A-6677-D901-2CC0-06A91EC84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E53BE5-6A7A-91BE-ACAC-066AE9E892F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315102399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F3972-ED4F-31CF-58BB-F5735B71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EF1BE-DC9F-2B43-C88C-4AD4E5B6B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8CF28-7778-3B9D-1631-29A59E878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BD7050-618A-D117-84F2-AF39C0D97E2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374231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5DAC-2A92-8C80-4DD9-86E9D71C8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C7562-0427-293C-AC3D-6B5DECD20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EBDF3-8871-A6F1-0D46-96D518848B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77534954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1D47-1ADD-751D-28A2-644DDC52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CF880-8806-5257-2A2A-577D35E4C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17637-05F6-6C11-D8F9-2AF02F421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1BD1D2-5474-94C3-3F86-36392DF0494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407228914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78E48-75F2-BDC1-5117-05ACB1341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B5A8F-58ED-E596-3D6E-EF20F8BCA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2880E-3596-602B-2801-2E5EBC4B8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3A4DDC-5114-8F96-EE63-9D1C5B040D6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65015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977A-E3F2-131B-C701-F612D053A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1DCA9-A490-7A66-F6DB-C00614D90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F3E35-B2F3-4D09-7C15-1F0D5B02F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7FE251-A88F-80E2-84C8-2F36A4D601C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303341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161A-3EDB-FA82-5509-B7996BF8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AC7AE-74C1-99A0-EAA6-3416B1771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3865E-CF2A-B8E0-4A31-0FCB225EA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93EFF-1BD3-12E4-DEE5-34D1304525C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487708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B176-BB63-A7CE-486F-19670B28B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E3A23-271A-309D-8845-DD29D039D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D21A8-F468-2A9E-0273-07F6F478B44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3342628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7055-6D6E-063D-6AB7-E81CF50B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F376B-03FC-90B8-A675-B5AA017D7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294A3-4390-2397-4E31-4C7CDD99E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DDE67-950F-FBC5-61FE-6CC935E7B64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 of 160</a:t>
            </a:r>
          </a:p>
        </p:txBody>
      </p:sp>
    </p:spTree>
    <p:extLst>
      <p:ext uri="{BB962C8B-B14F-4D97-AF65-F5344CB8AC3E}">
        <p14:creationId xmlns:p14="http://schemas.microsoft.com/office/powerpoint/2010/main" val="2212772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7C36-750B-8A70-540A-BB8A0A8C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BFF0D-B392-C7E0-3CEE-D20448BF3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D4CEC-05E9-67C5-91A6-397EB2C86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AAF9D6-F24F-0C50-9BB0-6AE4EA8ED18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1475699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EC60-A0F4-E542-F60C-CF592D4AA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5AB0A-ABB6-D9BC-283E-5987DFA5F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8BA0B-D876-5673-BF34-8078A47EA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933427-6C8C-60FE-DE50-4748CE20C70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2496966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9B79-0C4F-39A5-E311-57DF62D6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9E3BC-1E85-C29E-E5B1-C6A7362E8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F85CA-EA8F-7339-5A08-1238C3EA9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52DC6-9D8F-80C8-F611-49E93E647B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3701901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836DD-BE62-0923-8243-A372FF59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5AF6F-5F30-EA9A-931A-F4C11767A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49B97-EAB3-F142-5D7D-277BCDEA9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B1C0A-6947-03EA-5B38-D553CD9542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2923934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68999-797B-8559-9AC3-9F6B11162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0E586-694C-4BC9-1736-9A99FB125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B9A19-E883-5A87-5814-55CE55629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7D6A3-A996-49F7-A043-2137D220F26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2034798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BE79-5163-C3BA-E111-F4739373D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D2A8B-29BD-6AA3-FE69-B40EDEEA5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0648D-F5DE-D32A-1455-C7000F6EB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49413C-30EF-F466-28C4-0C6CA94C9FD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2907747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3F02-C2B3-3022-D48D-57DC20892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FB08A-46E4-59CD-CB32-B8ECEAE1B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2EE16-B9B0-EAD6-6994-FAF3E67C4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5AED1D-D15F-2409-DBD0-8A62DA8D53A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172484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4357-10E4-AEFD-B5BB-58FE0DCD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BB176-622E-A796-1BE5-56B15FF68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14670-78D4-C388-0C9F-FD5B926D9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DA63C-5254-018B-AC35-F41C9D01EA7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2411049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AC47-A328-AEED-906A-538A711E9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E8FFE-7786-1506-31D8-2C05D194D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2EF32-D925-C0C8-F0FC-A4BDF73841F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2819505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93F0-0B2F-5A55-F1A2-9098A34E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E3661-BF79-E57E-635D-ECD1B75D9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0DEF3-80C6-B26E-00E3-44C3DF3A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53EB17-71E6-064D-5D30-BE5D9E2EC3B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296834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5F821-D625-D48D-91B0-0203C216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E44C0-35D7-425D-EDA2-F38B9BA96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930E3-718A-E555-B445-C0B9E25B9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0CF7B-A4B9-D96E-AEF2-7D465391E4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1183212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8116-307B-357B-3ABD-9843323B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269D7-4697-1213-01FF-5F0318D06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5C62F-B131-FC7A-B626-4698CD3C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9058C-EFCF-4111-FC15-EC0A703879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657953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8583-C6FD-9FE9-1A62-C8CEEA24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28E3C-8507-E35C-54E2-48F893E70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C31B0-DD6D-45EE-15C8-5A1ECDDC3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08F9D-9F41-D005-EAC9-3F081DDE526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1741537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4759-9762-5ECD-7FDC-97E10CD2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5D3F1-087D-3EA4-AC91-9DFF95DDC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9156F-EE17-D316-E0F6-417A0C8A5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C36342-F4A5-06C9-85BE-3E1DD0940B9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2790434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9396-A603-0BB7-FE32-CF1ADA11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CD3B6-9661-C606-CB4E-073BB127F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56D3B0-2239-6677-3DDA-D414411DC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12575-29CB-F8CE-E045-BB92E13CAF3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1348117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589C8-F6C1-2C0E-3613-AB4512F6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80127-8FA3-8D19-ABDE-00D45A59F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A1311-29CD-1E2B-FED9-55DE7A607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848471-FCA2-8472-55C3-7B3B621A425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769651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6BD6C-3FDC-DD72-B802-52F4706D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0375D-D3EE-AE34-0AAF-F479C69D6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7A7DC-0FE8-3A18-B342-23F99FC0D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C4A4C6-5388-1DFA-DC75-8C1F50B4132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293094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F5145-EAD4-7DDB-BEBF-7F7FCCDC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BF57A-8D79-38DE-4755-BF99DCADC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E6B65-33AD-3F27-8810-5C001C838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719072"/>
            <a:ext cx="2414016" cy="3419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AB5379-1F85-9CA4-B8E4-8824426B65F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3385561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C467-364F-20B3-C753-A73F356E1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14192-E3B9-613A-C07E-789A6C7AB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4FC82-86FE-D2D5-A724-15AF357FD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C89E7-007D-FFAD-5BCF-46F957851C3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1194510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EC335-6611-6FF2-B779-E6FF499C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EEE51-2726-64EB-1FD6-F3536A91F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046B1-BB40-1F41-FA74-F77335A64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91D72A-897A-90CE-54ED-B455F6B8E82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438531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DD7B7-1789-E733-3CCE-2D7AAE9EF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3A19B-0D8A-3011-90E1-A4B57AF77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2066E-4E53-186E-1170-DDA87178AE2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3690938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D403-1E68-14A1-BC19-A3A8C90B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7A004-BBA6-B794-8322-4D1CC3DC0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F8653-7E33-3BC5-5BBD-7005210E450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1121665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6F1BA-92BF-26CD-35C0-51E6C19F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17F70-77F0-92D9-CB99-5D43D63B1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9F42F-1C31-A633-3709-239B72135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0D85A-4BB3-2A21-F77D-83FCE086784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3110507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2807-2E2A-92D3-4577-AD9FC977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40CEB-89A7-9053-F34A-0A2769664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3CDA5-9095-3B85-DA2C-0BD8EE6F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DD589-6796-3F90-E242-F69073A88D0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3636653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E87FD-AF4F-C040-AEAD-9A1EA3D2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C4501-7BF6-7667-8549-64B17E662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D1DE3-28C8-51F9-A8CB-E3191FF8BBB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3904259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1B82-0AF9-3FA1-7FD1-809F1098E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2ED0A-ABE2-D7CC-F5DF-0C6513EE27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910FD-DE39-ECD6-EB93-AFBFA3940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90FBC-13F7-436B-99C1-686DC5B72F2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1868909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6D60-F820-B638-F701-9E13F19E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AB179-2814-C34B-D702-7B2208CBF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A874B-4A35-5A86-E8AF-865AEC235FA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3375979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556D3-6C34-5D9E-51E4-AB2A113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B48B2-DAEA-E71C-F5C1-94E5A88F2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8A39F-B3F3-EBB8-6847-DA86F8079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9828A-D5BD-8B9E-A49D-3230A286979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3179586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2752-82EC-4363-E0DC-586F15243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BC39A-7A2A-CA02-CE3F-459599BB5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DD6AE-7E44-514B-475D-F63DA6D4F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30AF00-8CF4-5A7A-AAC9-06CE13F871C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3366487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80C9-DFFA-F055-56EC-8DB199A4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77FC1-3575-F571-FCA2-B8FDF4556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F4989-13CE-0CFE-687F-BC368079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31C9F3-A745-D4FE-373E-4799F4CB455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2858862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EDCB-16E5-D056-3B71-25B900AA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036D2-BBC8-09F3-DF94-3599BA232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AE45D0-3187-95BE-BFAE-39B1BA33B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84CDE-DD95-4D60-B793-FE0C7810301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2451275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381B9-ABC7-E741-F811-12995321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4F9EE-2BA4-4C58-86A5-21BE3ED799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9074E-1F94-6539-FADB-A9F96E2958D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168430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00B7-24D7-BC38-7151-091327DD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32400-3A7D-17D6-3D75-BCBBA4956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E28F2-A3D6-2CD5-3662-82D3E8F5D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0618B-7337-DF29-40D1-AD4F3CCD118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2961955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AD8EA-2CF2-1F3E-4F16-A09A85EDF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40F06-0EDD-3FA5-D5F6-B3B4FB0EC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C7C57-27DE-E11D-C096-3CA46CADE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DD6D27-92EC-3BC4-1102-3E74C5CC657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328977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CF0D-9B08-D904-B92D-BD574903F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37880-BD1E-F288-23EF-0AF62BE9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91593-6058-DA1D-2632-B19DE1624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E5E49-08EE-1706-8155-F62A05517A9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2666405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3EA7-1A37-AA41-DAB2-491A725C3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F16AD-1287-7A7A-FF5D-63A7D1728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BAC23B-BE91-4865-133C-EC7A5E638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AE1E36-561C-9AC0-8424-1BC43FFAD74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10877535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79ACD-5A15-4D48-2C65-C56ACA89D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5A0A2-C82C-99F2-BE11-026EFE20A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5D6BA-04C6-3704-E79E-494E0F4BA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B36AF1-800B-0AB4-0169-9CB4E42D8CF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1145429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6EDF-DE28-768B-00D1-42E4C357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4A6B1-DAA8-AEA3-5F09-4DEB0FD01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97DB2-1FB9-1FA3-184F-E74A76A3F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42D00-0686-189F-D92D-BD7B029190C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2068535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F976-2F73-37B7-CE04-45C762C6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3FB75-F233-5D8D-B393-DD3AD70F5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43B9F-876D-5F97-7B56-E8C8E93D5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74B38-260E-7252-32D4-7B88EF25BDE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5377518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77DCA-08AF-9F83-E249-4F9D5B55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ABE09-9C83-F73B-7294-55AE2DBEF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8E456-C9BE-1E0C-2BE7-CA39AE5FE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84C12-143A-E4BE-28A7-58D04D13D3E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33085116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E711-A53D-B229-CDEA-508004DC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477C8-F098-8F46-1290-0040F7FA4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84945-10C3-9C43-1DE9-42666C36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38ED6-A202-6CF5-3EBC-6790F53ADB1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1197648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7B0F-E068-8843-0D8D-45EE4F6C4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CB68E-AC4F-801D-DEAA-ACBAFB12A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4CF424-4496-BA62-41DE-1FE7688F342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19270370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2D2C2-378C-DDE7-BB26-26E2CFA7D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E1775-3BC9-7CAC-F5F3-2C3E48F4C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0A93B-3ACD-4376-8D44-D7F1E8FDD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46306B-725C-DB28-CDF9-AB48AF4460C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340092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4A9B5-1940-9ED8-A2E1-882647D0D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91D20-CD52-4EAF-3DA4-1144D8451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96358-318F-A002-55B6-11DF9AEAE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010A5-E16B-33E6-4089-03DA943E5DC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41043011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5A4C-1854-0000-5C5E-C4BDF4215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1A7D1-328C-05D6-8F8D-8534DCA9E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CF8D0-86DB-ABFF-FD84-9730ECB61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7F5CE8-5FA3-BE88-92C3-F737253F19C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41655642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82F8-50E7-BF99-A21E-12FBF040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36A19-0E17-5078-32EB-A1B148BCA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34DE8-2030-6774-D402-430F2B483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18C06B-FC29-3E69-5659-FF0867262B3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14693544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DC4A-6ABD-C7F9-6A87-91078C69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4AF42-11E6-F219-B1B2-548D318D5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7A87B-2DF5-A3E1-5B4D-B045CEF8E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5C2302-8584-AD2E-437A-B6C1A78C662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32688973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121B-3535-6FB7-7B2F-5FDF225FC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7BEEC-68DF-AD96-4203-E5B8767F2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2F891-B734-58DF-2DE3-525B194D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F301D-94D7-DDF4-EBEA-8064D957C53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13256160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74A6-2D44-0263-75C0-539868095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DCE36-75A8-0141-0EA3-732311E3D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147E8-AAB4-F763-B2C0-58851A38D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D907B-242A-CBC4-045F-0C0CB6179DA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12842278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536F0-E9E5-481F-2730-92741E4BF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C9C95-C0FD-F559-0859-2E9272191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6C46B-0964-D223-CD66-9EB9239DF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E6681-1EAB-81AB-1A50-ADA46838DA1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7747788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F78B-9DF5-3670-97FD-7AE87A96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847CA-634C-CC05-81A6-42575F0C2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DB126-1D2D-833B-A67D-7F55FD066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70" y="0"/>
            <a:ext cx="450166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55A16B-A1DB-2F41-F6B9-5966798DC54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38310078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A818-A464-2DEE-8738-683A6FE8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6A217-2DE5-EB96-ECC9-7F0084CDE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BDDAC-DDF6-F3CC-130B-552CA8B3F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02A5DF-B6F6-A563-603A-F26DB3E9EB4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2073612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F961-289F-DBC9-6BD5-95F144A7F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FB914-2AD6-DCE9-41D7-D27DC06B2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B5D10-EA6C-40EE-1CDF-DDF11B651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419A5B-3B05-74F3-876C-DB8AEC2B0E8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5061552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326C3-A8C1-B9AE-CB56-5CAC4883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5A44D-6F6A-3BD6-BB71-F4110BC0E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20505-2A16-33EA-3DFB-7B2B1E696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EAAD8-346D-B41A-EFAD-27DCC4959BC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25772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1AC6-F8E7-83E1-80E5-54AE1F8F0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D4559-814C-A34E-BE75-66019C307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BDC52-6DAD-88C5-FDD3-A673A9991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C615A-2AFE-7B63-F30B-C4A3E9AAF37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1790398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DE3EC-FD16-BA52-B8E7-F1EC7BE5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2B2B8-7E34-E7E9-BEFF-7BA911F5D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7796C-8EED-A3A6-A398-24492826F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301C8-5FE7-2888-7AF9-E5FA0A6C47D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33055064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9FB49-A1CF-26AE-DEA0-6812EE48C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121FC-B2FF-C5FD-E59D-364A1C965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E452F-3064-83EC-D631-C2E0CF9BD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492DC-F77F-5F37-4916-D02374E92A8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8261903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48E0C-F7B4-29B4-0F25-C7290767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96635-8E79-0BD8-19EF-E8E9E25E5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0CC65-3BBB-032B-0E21-755EB6E8D42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20781408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DBDC9-8B1F-D3E5-4D7B-48F31E713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9E7F0-3692-AB17-E5AA-A3BC122E4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B94B35-C5E0-07EE-AF59-D79B46E8E58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3138772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521B-62F1-60FD-D6CC-ABEFDC59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CE46A-9C03-97B3-6F2A-F4006225A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DE124-BD9C-000F-7C6E-79712D53A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83113-6069-C859-BB03-0DDF4D48271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10073957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455D-6191-57A8-BDFF-251D85C6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DC329-D1A0-72EF-4A13-19C386C3A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E40AD-483D-927D-025A-82EBF1C2F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25954-433C-A9E7-80F8-40F7FE6599E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34145426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492C-C23A-6A64-FFC4-C1E2705C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1486F-3941-1D6F-D48B-B6CA13560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0A8B2-E4D3-527F-68D6-8221C97B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D27AF-05F5-DB17-8BA3-3B0847EBC01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6066911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35A4-963C-64BB-AB5E-125627A0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105D4-03A5-B01D-91F3-F21C837DB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BA1B4-8D66-AFE1-44A6-8657EBFBC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B6F786-82E8-FCC9-18D6-424D2CB831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6711124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EBB2-1170-A9B0-3A7F-859892C8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F0649-DC4E-2609-7DC6-7FF6D5D13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23B19-C544-631B-C3F8-8D9E9ADC7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730B8-1DAB-BDFE-FBC0-24E4B53EA3E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42573544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E473C-57A8-79C0-1654-AA217A871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52083-427F-1D4B-26B5-0EEA1B846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E4069-00C0-C22B-54E0-0A4AE07CE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272A1C-2636-0E42-2AC6-6120BA1DE75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358245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A807-1BA6-784C-3732-83118DCF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84DA1-4FC4-292F-16E3-D1CDBF354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7E649-6C3B-031F-B32D-C86BBEF27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87AEF-ADF7-8C38-9B60-662C17DF31D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17530288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22F5-FB61-69B3-DBB7-A1D4034C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C2C50-CA59-D428-3747-4B1C474A4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EE139-1725-2948-BAEC-82AFE8084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313669-C6A5-21CC-C2C4-DDCA555BE12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38814456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CB83F-1E6C-3FD1-79C2-4C3FA8E3A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6BAD3-3185-0A0C-03D8-4AAD4E525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D145F-EE02-4203-4BC0-365F3EAC4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D3563D-B4B2-52FA-C594-3264072C90D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3039065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1C82-6BCE-E2AB-14D9-D823C33DA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1516-6B7E-40A6-7C82-460BA589E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63513-F637-2608-C360-E152A9941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E495E7-DEDC-9003-907E-9B2C6BA3D35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29147195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080D8-7017-54E3-8990-9753AB5E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F54C3-F966-2911-66EF-6D3B104D3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0AA5DC-FF76-5321-CEF2-35C7AB07F2D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14724750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9BCAE-D010-AD7A-9709-0AB57C22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CCD79-30AC-4F1B-CA67-2A8AA0039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C3367-EDAE-9209-3A61-D18334D4C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1F9D2E-2B0F-261E-8C60-FA906F4F63D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7234069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423B-67A1-E413-8562-CFF696B3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0F27D-7203-AB81-A423-FD973939E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A6F91-658D-2091-1292-5D5D46602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C370B7-A086-74D1-1D08-34EFFA291FE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33053514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B77F-7C84-C0A5-29CD-54D22883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077E7-23FA-2FD9-EC9E-518DFD0D1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07E37-D03C-29FD-4411-9B915F50D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23A71-DDE3-2C08-EFAC-87B1AD4F7D3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34862277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3F636-22DF-96C5-825C-62B85B56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E2C54-5715-7206-3216-59E96ACDA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4A17A-F2C6-6203-8B18-40A00FF64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D189A-1A3F-ACEF-046B-F7D153FEB54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14097896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A437A-9DD7-3AE2-705D-31F7D6687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28E5C-2971-6318-B16A-2C7B1E1BD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C5EE3A-CC92-3707-DFEF-20FAE1DFCEE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37853506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2A04-0C1A-97C2-79AC-1206EBF9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C1813-DE8E-DD43-82FC-6158F5BF9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C9D41-2B05-470D-7124-D3CF8F9FA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18988-9F7B-48E5-1C21-01BCAF8B186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1000893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8CC5A-8A81-9309-4935-C42FEE390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7919B-47BE-58FB-09EA-5E02E0034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AFBD2-7EC7-87C7-81B7-50091078C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1C5275-2B1E-1742-F1E0-6DE0843D2FD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20389012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9A378-65DA-95D8-2416-EC2BB70D3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5DFE0-233C-ABD1-2368-3325C9591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2926A-BF41-945B-8EEA-03B7D2300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C25CFE-5778-F85F-E453-67FF468C8E7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20573822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F8312-9CAA-9C5C-60BF-53111B85C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DB153-A1E7-226F-8288-86805150C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3A89E-F896-8948-231E-11385B3E6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891786-B2A2-0E2C-5EC2-37363562002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8004993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05858-8E7A-55B4-EA25-2C66E8A75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329CF-A140-2F30-4B24-CF5A1A7E5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ACC9E-9194-F018-AFD2-2473AEA44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C6572-5EA2-115C-1762-9DC6E45FF76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9728603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8741-37E5-268E-B5E2-9F70DB88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4DF4C-A055-2CAA-97D6-8F8F83E32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277EE-F4A3-4246-82B0-4135D29F2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EDD449-16D0-F7F5-5073-DEC559B226A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25068362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BC168-D6ED-0A76-663F-0450231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7FF8A-B4E7-695B-244D-7BADBD590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7881E-CCF0-EF56-7B0B-7DDBA064D2A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18963553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200D-8351-84E9-70B7-925318461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579A9-8C9D-3EB6-1AF8-C2BA1CE0C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070A1-3F70-2325-0E44-E02B3FF3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BE9F6-EF1C-0818-BC3F-8EF84654424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25999224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AE1FD-F08C-0CC3-182A-94A7D4A7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E8696-B367-630E-77D0-213F3E721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1D49D1-C78C-73D0-4511-D04551D18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8D1B36-EF45-3E88-9B0A-88FA65C9D56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15369767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3DFA7-F34E-1770-337E-8AB14AB62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8B771-4FF0-C4A0-5083-4C9FF8FB7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DE078-ED47-0A87-DF61-F5D28190B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171DBF-8BCF-F8BD-465A-BC42CAF8EF9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34003486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6F8-8BCB-E3C7-B694-E9FA6A751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291CA-3644-347F-4100-A7A52695A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E3D9A-4767-C26D-3A11-E8C489781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2FBA93-F6A4-3772-1B08-E84128C85BF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1017147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2A45A-F18D-8133-7824-119D2FA8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84323-1FD1-3A37-2D10-444F92F83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9CFFE-EC67-D604-DE5C-250AE716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CF938A-1017-8057-3717-9A563C41F06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2667462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E8E8E8"/>
    </a:dk1>
    <a:lt1>
      <a:srgbClr val="FFFFFF"/>
    </a:lt1>
    <a:dk2>
      <a:srgbClr val="404040"/>
    </a:dk2>
    <a:lt2>
      <a:srgbClr val="0E2841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4164</Words>
  <Application>Microsoft Office PowerPoint</Application>
  <PresentationFormat>Widescreen</PresentationFormat>
  <Paragraphs>481</Paragraphs>
  <Slides>161</Slides>
  <Notes>160</Notes>
  <HiddenSlides>29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5" baseType="lpstr">
      <vt:lpstr>Aptos</vt:lpstr>
      <vt:lpstr>Aptos Display</vt:lpstr>
      <vt:lpstr>Arial</vt:lpstr>
      <vt:lpstr>Office Theme</vt:lpstr>
      <vt:lpstr>POSTER SHOW Group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1</cp:revision>
  <dcterms:created xsi:type="dcterms:W3CDTF">2025-10-16T00:53:23Z</dcterms:created>
  <dcterms:modified xsi:type="dcterms:W3CDTF">2025-10-16T00:53:23Z</dcterms:modified>
</cp:coreProperties>
</file>