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media/image91.jpg" ContentType="image/png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FA0585-A25D-4D7E-A914-3CF4E95C89DD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A2474-9FEC-47BF-B2BC-6C3A34D914B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2338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https://cs1033.gaul.csd.uwo.ca/~ctroian/posterassign/ctroian_poster.jpg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2280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https://cs1033.gaul.csd.uwo.ca/~dbruce28/posterassign/dbruce28_poster.jpg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814634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https://cs1033.gaul.csd.uwo.ca/~hjinnah2/posterassign/hjinnah2_poster.jpg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602926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https://cs1033.gaul.csd.uwo.ca/~hkearns3/posterassign/hkearns3_poster.jpg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067825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https://cs1033.gaul.csd.uwo.ca/~hkelman2/posterassign/hkelman2_poster.jpg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731121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https://cs1033.gaul.csd.uwo.ca/~hkhawar2/posterassign/hkhawar2_poster.jpg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842488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https://cs1033.gaul.csd.uwo.ca/~hlee2289/posterassign/hlee2289_poster.jpg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715446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https://cs1033.gaul.csd.uwo.ca/~hlee963/posterassign/hlee963_poster.jpg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998445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https://cs1033.gaul.csd.uwo.ca/~hli2577/posterassign/hli2577_poster.jpg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6642570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https://cs1033.gaul.csd.uwo.ca/~hlin433/posterassign/hlin433_poster.jpg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682320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https://cs1033.gaul.csd.uwo.ca/~hliu2325/posterassign/hliu2325_poster.jpg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109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016978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https://cs1033.gaul.csd.uwo.ca/~hmomtazb/posterassign/hmomtazb_poster.jpg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7269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https://cs1033.gaul.csd.uwo.ca/~dchen483/posterassign/dchen483_poster.jpg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3916140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https://cs1033.gaul.csd.uwo.ca/~hnagra7/posterassign/hnagra7_poster.jpg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817836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https://cs1033.gaul.csd.uwo.ca/~hoh57/posterassign/hoh57_poster.jpg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887022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https://cs1033.gaul.csd.uwo.ca/~hquangva/posterassign/hquangva_poster.jpg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82676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https://cs1033.gaul.csd.uwo.ca/~hqures32/posterassign/hqures32_poster.jpg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39010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https://cs1033.gaul.csd.uwo.ca/~hrust2/posterassign/hrust2_poster.jpg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6440212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https://cs1033.gaul.csd.uwo.ca/~hsiu29/posterassign/hsiu29_poster.jpg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6859874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https://cs1033.gaul.csd.uwo.ca/~htaylo56/posterassign/htaylo56_poster.jpg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1854083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https://cs1033.gaul.csd.uwo.ca/~hulhaq/posterassign/hulhaq_poster.jpg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5401303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https://cs1033.gaul.csd.uwo.ca/~hwan736/posterassign/hwan736_poster.jpg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133556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https://cs1033.gaul.csd.uwo.ca/~hwong445/posterassign/hwong445_poster.jpg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832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https://cs1033.gaul.csd.uwo.ca/~ddavis52/posterassign/ddavis52_poster.jpg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7407407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https://cs1033.gaul.csd.uwo.ca/~hworth/posterassign/hworth_poster.jpg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3150183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https://cs1033.gaul.csd.uwo.ca/~hxu648/posterassign/hxu648_poster.jpg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7071599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https://cs1033.gaul.csd.uwo.ca/~hyan257/posterassign/hyan257_poster.jpg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2842856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https://cs1033.gaul.csd.uwo.ca/~hyang783/posterassign/hyang783_poster.jpg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4685218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https://cs1033.gaul.csd.uwo.ca/~hzha663/posterassign/hzha663_poster.jpg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5989715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https://cs1033.gaul.csd.uwo.ca/~iander9/posterassign/iander9_poster.jpg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5267563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https://cs1033.gaul.csd.uwo.ca/~ibalaku/posterassign/ibalaku_poster.jpg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6977957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https://cs1033.gaul.csd.uwo.ca/~ibehman/posterassign/ibehman_poster.jpg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8344426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https://cs1033.gaul.csd.uwo.ca/~idinno/posterassign/idinno_poster.jpg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6182219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https://cs1033.gaul.csd.uwo.ca/~igabrie2/posterassign/igabrie2_poster.jpg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7667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https://cs1033.gaul.csd.uwo.ca/~ddemelo3/posterassign/ddemelo3_poster.jpg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764970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https://cs1033.gaul.csd.uwo.ca/~imammad/posterassign/imammad_poster.jpg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867352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https://cs1033.gaul.csd.uwo.ca/~imarzill/posterassign/imarzill_poster.jpg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8477579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https://cs1033.gaul.csd.uwo.ca/~imelo/posterassign/imelo_poster.jpg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5444545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https://cs1033.gaul.csd.uwo.ca/~iparamje/posterassign/iparamje_poster.jpg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6974443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https://cs1033.gaul.csd.uwo.ca/~iyi4/posterassign/iyi4_poster.jpg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9328223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https://cs1033.gaul.csd.uwo.ca/~jadamo5/posterassign/jadamo5_poster.jpg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2056953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https://cs1033.gaul.csd.uwo.ca/~japple/posterassign/japple_poster.jpg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8511489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https://cs1033.gaul.csd.uwo.ca/~jassad4/posterassign/jassad4_poster.jpg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3659365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https://cs1033.gaul.csd.uwo.ca/~jbalbou/posterassign/jbalbou_poster.jpg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7341263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https://cs1033.gaul.csd.uwo.ca/~jbautis9/posterassign/jbautis9_poster.jpg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1719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https://cs1033.gaul.csd.uwo.ca/~dguh/posterassign/dguh_poster.jpg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9412937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https://cs1033.gaul.csd.uwo.ca/~jbuntic/posterassign/jbuntic_poster.jpg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3450744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https://cs1033.gaul.csd.uwo.ca/~jcai352/posterassign/jcai352_poster.jpg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5994928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https://cs1033.gaul.csd.uwo.ca/~jcha84/posterassign/jcha84_poster.jpg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0672537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https://cs1033.gaul.csd.uwo.ca/~jche2776/posterassign/jche2776_poster.jpg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6636530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https://cs1033.gaul.csd.uwo.ca/~jdermit2/posterassign/jdermit2_poster.jpg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5530644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https://cs1033.gaul.csd.uwo.ca/~jditoma2/posterassign/jditoma2_poster.jpg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306581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https://cs1033.gaul.csd.uwo.ca/~jduke7/posterassign/jduke7_poster.jpg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6811603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https://cs1033.gaul.csd.uwo.ca/~jedwa44/posterassign/jedwa44_poster.jpg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1103643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https://cs1033.gaul.csd.uwo.ca/~jfelix8/posterassign/jfelix8_poster.jpg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5323868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https://cs1033.gaul.csd.uwo.ca/~jgaber2/posterassign/jgaber2_poster.jpg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1664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https://cs1033.gaul.csd.uwo.ca/~dhu224/posterassign/dhu224_poster.jpg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7913712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https://cs1033.gaul.csd.uwo.ca/~jgao465/posterassign/jgao465_poster.jpg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5957871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https://cs1033.gaul.csd.uwo.ca/~jgill386/posterassign/jgill386_poster.jpg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3657576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https://cs1033.gaul.csd.uwo.ca/~jgoulter/posterassign/jgoulter_poster.jpg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2976103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https://cs1033.gaul.csd.uwo.ca/~jhaid2/posterassign/jhaid2_poster.jpg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9911191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https://cs1033.gaul.csd.uwo.ca/~jhayes64/posterassign/jhayes64_poster.jpg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5112354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https://cs1033.gaul.csd.uwo.ca/~jholla33/posterassign/jholla33_poster.jpg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3435867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https://cs1033.gaul.csd.uwo.ca/~jhomer5/posterassign/jhomer5_poster.jpg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4173664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https://cs1033.gaul.csd.uwo.ca/~jhua96/posterassign/jhua96_poster.jpg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7966277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https://cs1033.gaul.csd.uwo.ca/~jjerard/posterassign/jjerard_poster.jpg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9182870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https://cs1033.gaul.csd.uwo.ca/~jjone246/posterassign/jjone246_poster.jpg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67629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https://cs1033.gaul.csd.uwo.ca/~dkim885/posterassign/dkim885_poster.jpg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7581118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https://cs1033.gaul.csd.uwo.ca/~jjun33/posterassign/jjun33_poster.jpg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1174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https://cs1033.gaul.csd.uwo.ca/~dkleim/posterassign/dkleim_poster.jpg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34423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https://cs1033.gaul.csd.uwo.ca/~dkushwa/posterassign/dkushwa_poster.jpg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70540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https://cs1033.gaul.csd.uwo.ca/~dlee863/posterassign/dlee863_poster.jpg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2095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https://cs1033.gaul.csd.uwo.ca/~cvanbren/posterassign/cvanbren_poster.jpg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4876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https://cs1033.gaul.csd.uwo.ca/~dlower/posterassign/dlower_poster.jpg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17644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https://cs1033.gaul.csd.uwo.ca/~dmccaff2/posterassign/dmccaff2_poster.jpg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00686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https://cs1033.gaul.csd.uwo.ca/~dmergui/posterassign/dmergui_poster.jpg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14493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https://cs1033.gaul.csd.uwo.ca/~dpapini2/posterassign/dpapini2_poster.jpg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25161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https://cs1033.gaul.csd.uwo.ca/~dparr2/posterassign/dparr2_poster.jpg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05614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https://cs1033.gaul.csd.uwo.ca/~dpaster2/posterassign/dpaster2_poster.jpg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65827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https://cs1033.gaul.csd.uwo.ca/~dpate846/posterassign/dpate846_poster.jpg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15148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https://cs1033.gaul.csd.uwo.ca/~dpelleg2/posterassign/dpelleg2_poster.jpg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69254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https://cs1033.gaul.csd.uwo.ca/~dqiu26/posterassign/dqiu26_poster.jpg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748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https://cs1033.gaul.csd.uwo.ca/~dsun244/posterassign/dsun244_poster.jpg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0700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https://cs1033.gaul.csd.uwo.ca/~cwan467/posterassign/cwan467_poster.jpg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24419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https://cs1033.gaul.csd.uwo.ca/~dtahir3/posterassign/dtahir3_poster.jpg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16519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https://cs1033.gaul.csd.uwo.ca/~dtalsieg/posterassign/dtalsieg_poster.jpg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90121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https://cs1033.gaul.csd.uwo.ca/~dthakor2/posterassign/dthakor2_poster.jpg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21457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https://cs1033.gaul.csd.uwo.ca/~dxin2/posterassign/dxin2_poster.jpg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00256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https://cs1033.gaul.csd.uwo.ca/~dyang325/posterassign/dyang325_poster.jpg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22788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https://cs1033.gaul.csd.uwo.ca/~ebott3/posterassign/ebott3_poster.jpg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92879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https://cs1033.gaul.csd.uwo.ca/~echerny/posterassign/echerny_poster.jpg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92010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https://cs1033.gaul.csd.uwo.ca/~eeapenst/posterassign/eeapenst_poster.jpg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58062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https://cs1033.gaul.csd.uwo.ca/~egroves2/posterassign/egroves2_poster.jpg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34477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https://cs1033.gaul.csd.uwo.ca/~eguo42/posterassign/eguo42_poster.jpg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2572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https://cs1033.gaul.csd.uwo.ca/~cyu543/posterassign/cyu543_poster.jpg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23667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https://cs1033.gaul.csd.uwo.ca/~eharfor2/posterassign/eharfor2_poster.jpg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1236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https://cs1033.gaul.csd.uwo.ca/~eharr26/posterassign/eharr26_poster.jpg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2308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https://cs1033.gaul.csd.uwo.ca/~eische/posterassign/eische_poster.jpg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20213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https://cs1033.gaul.csd.uwo.ca/~ekenneth/posterassign/ekenneth_poster.jpg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30603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https://cs1033.gaul.csd.uwo.ca/~ekuhne/posterassign/ekuhne_poster.jpg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307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https://cs1033.gaul.csd.uwo.ca/~elevy33/posterassign/elevy33_poster.jpg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29640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https://cs1033.gaul.csd.uwo.ca/~elichtbl/posterassign/elichtbl_poster.jpg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40757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https://cs1033.gaul.csd.uwo.ca/~enagy22/posterassign/enagy22_poster.jpg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5366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https://cs1033.gaul.csd.uwo.ca/~enyamuli/posterassign/enyamuli_poster.jpg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40330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https://cs1033.gaul.csd.uwo.ca/~eporte9/posterassign/eporte9_poster.jpg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9972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https://cs1033.gaul.csd.uwo.ca/~cyu566/posterassign/cyu566_poster.jpg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563409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https://cs1033.gaul.csd.uwo.ca/~epowel23/posterassign/epowel23_poster.jpg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65383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https://cs1033.gaul.csd.uwo.ca/~epowel9/posterassign/epowel9_poster.jpg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30810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https://cs1033.gaul.csd.uwo.ca/~erhee3/posterassign/erhee3_poster.jpg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893490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https://cs1033.gaul.csd.uwo.ca/~esalam/posterassign/esalam_poster.jpg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546317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https://cs1033.gaul.csd.uwo.ca/~eshagifa/posterassign/eshagifa_poster.jpg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12122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https://cs1033.gaul.csd.uwo.ca/~esilves2/posterassign/esilves2_poster.jpg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354631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https://cs1033.gaul.csd.uwo.ca/~espiegel/posterassign/espiegel_poster.jpg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643612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https://cs1033.gaul.csd.uwo.ca/~ewilczak/posterassign/ewilczak_poster.jpg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031877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https://cs1033.gaul.csd.uwo.ca/~ewimalar/posterassign/ewimalar_poster.jpg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734695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https://cs1033.gaul.csd.uwo.ca/~ewrigh97/posterassign/ewrigh97_poster.jpg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0469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https://cs1033.gaul.csd.uwo.ca/~czafimeh/posterassign/czafimeh_poster.jpg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70595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https://cs1033.gaul.csd.uwo.ca/~eyen/posterassign/eyen_poster.jpg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616533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https://cs1033.gaul.csd.uwo.ca/~ezhan249/posterassign/ezhan249_poster.jpg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017999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https://cs1033.gaul.csd.uwo.ca/~ezhou52/posterassign/ezhou52_poster.jpg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477312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https://cs1033.gaul.csd.uwo.ca/~fbaker3/posterassign/fbaker3_poster.jpg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31397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https://cs1033.gaul.csd.uwo.ca/~fbryant/posterassign/fbryant_poster.jpg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165171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https://cs1033.gaul.csd.uwo.ca/~fislam42/posterassign/fislam42_poster.jpg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390051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https://cs1033.gaul.csd.uwo.ca/~flawson/posterassign/flawson_poster.jpg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691229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https://cs1033.gaul.csd.uwo.ca/~flittle3/posterassign/flittle3_poster.jpg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876445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https://cs1033.gaul.csd.uwo.ca/~fpathan/posterassign/fpathan_poster.jpg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159010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https://cs1033.gaul.csd.uwo.ca/~fshahba2/posterassign/fshahba2_poster.jpg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3099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https://cs1033.gaul.csd.uwo.ca/~czhou385/posterassign/czhou385_poster.jpg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627535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https://cs1033.gaul.csd.uwo.ca/~fzhan328/posterassign/fzhan328_poster.jpg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476174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https://cs1033.gaul.csd.uwo.ca/~ganthos/posterassign/ganthos_poster.jpg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566753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https://cs1033.gaul.csd.uwo.ca/~gbartol/posterassign/gbartol_poster.jpg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44422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https://cs1033.gaul.csd.uwo.ca/~gbreda/posterassign/gbreda_poster.jpg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590320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https://cs1033.gaul.csd.uwo.ca/~gcasiero/posterassign/gcasiero_poster.jpg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371530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https://cs1033.gaul.csd.uwo.ca/~gcui5/posterassign/gcui5_poster.jpg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67594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https://cs1033.gaul.csd.uwo.ca/~gdaddese/posterassign/gdaddese_poster.jpg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383605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https://cs1033.gaul.csd.uwo.ca/~gfinch4/posterassign/gfinch4_poster.jpg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185619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https://cs1033.gaul.csd.uwo.ca/~ggingri/posterassign/ggingri_poster.jpg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524823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https://cs1033.gaul.csd.uwo.ca/~gliaskas/posterassign/gliaskas_poster.jpg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5923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https://cs1033.gaul.csd.uwo.ca/~dantonov/posterassign/dantonov_poster.jpg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060415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https://cs1033.gaul.csd.uwo.ca/~gmao3/posterassign/gmao3_poster.jpg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86265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https://cs1033.gaul.csd.uwo.ca/~gmitkiew/posterassign/gmitkiew_poster.jpg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571780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https://cs1033.gaul.csd.uwo.ca/~gmoon4/posterassign/gmoon4_poster.jpg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737262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https://cs1033.gaul.csd.uwo.ca/~gpriceve/posterassign/gpriceve_poster.jpg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518275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https://cs1033.gaul.csd.uwo.ca/~gsadat/posterassign/gsadat_poster.jpg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007167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https://cs1033.gaul.csd.uwo.ca/~gsalazar/posterassign/gsalazar_poster.jpg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392292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https://cs1033.gaul.csd.uwo.ca/~gtuer/posterassign/gtuer_poster.jpg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973154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https://cs1033.gaul.csd.uwo.ca/~gveloso/posterassign/gveloso_poster.jpg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85181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https://cs1033.gaul.csd.uwo.ca/~gxoxa/posterassign/gxoxa_poster.jpg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68287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https://cs1033.gaul.csd.uwo.ca/~gzeppier/posterassign/gzeppier_poster.jpg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919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https://cs1033.gaul.csd.uwo.ca/~dbrasove/posterassign/dbrasove_poster.jpg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7138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https://cs1033.gaul.csd.uwo.ca/~hajeeb/posterassign/hajeeb_poster.jpg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626929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https://cs1033.gaul.csd.uwo.ca/~hamin45/posterassign/hamin45_poster.jpg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026476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https://cs1033.gaul.csd.uwo.ca/~haujla7/posterassign/haujla7_poster.jpg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762961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https://cs1033.gaul.csd.uwo.ca/~hbarret9/posterassign/hbarret9_poster.jpg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093398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https://cs1033.gaul.csd.uwo.ca/~hburke22/posterassign/hburke22_poster.jpg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331183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https://cs1033.gaul.csd.uwo.ca/~hche326/posterassign/hche326_poster.jpg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018720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https://cs1033.gaul.csd.uwo.ca/~hdsouza5/posterassign/hdsouza5_poster.jpg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535483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https://cs1033.gaul.csd.uwo.ca/~hdu89/posterassign/hdu89_poster.jpg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094320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https://cs1033.gaul.csd.uwo.ca/~hhuy/posterassign/hhuy_poster.jpg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426120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https://cs1033.gaul.csd.uwo.ca/~hjeyakan/posterassign/hjeyakan_poster.jpg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2474-9FEC-47BF-B2BC-6C3A34D914B8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3009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A19B9-47B3-6021-29EC-86D58CAF95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2A5420-73F8-1CB7-7F0F-383795610E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03D37-A013-81A4-2497-A56FADD45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6F4D4-C449-4F37-8C3A-40B42B7CBEDD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D52EA-A666-9993-684D-E0B3455D8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A816B-9F17-CC02-E3E6-BA97799F9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E270D-ADBD-44EC-95D4-AC0896FE88D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6056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EDD5C-FB19-2428-50EB-9306E5C28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A7B2F1-44D9-71DF-EB39-9780CD61F5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4EFC8-F613-5070-26FD-829CC7F0C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6F4D4-C449-4F37-8C3A-40B42B7CBEDD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2EB67-1657-6A5D-0F70-164569DD7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7998E-C23A-6844-CC2F-5E6759BCF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E270D-ADBD-44EC-95D4-AC0896FE88D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5992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F75C09-7932-B01D-E75B-10CEC671A6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CD9ACD-DC62-26C1-0106-CE29C7457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59A0E-BDCA-522F-CC15-C6C36B27E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6F4D4-C449-4F37-8C3A-40B42B7CBEDD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042FB-12CD-2B68-8C65-13FB4726D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B44EA-F8C6-2DE2-8B60-A78C8BDA7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E270D-ADBD-44EC-95D4-AC0896FE88D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2065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9D85C-D9A3-D622-E767-D0B4BF470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A29FD-DC7F-B2EF-D9E6-ACE01ADEC9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9DCBE-1B19-2A6C-3175-40E714B4C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6F4D4-C449-4F37-8C3A-40B42B7CBEDD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AE05A-BE1B-C565-EF85-53780CD9E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26441-6AA1-5073-063A-E5CE9D374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E270D-ADBD-44EC-95D4-AC0896FE88D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5641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F840E-A4EE-5BF0-E095-31FEE7D6A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59FB0-B0D1-7711-6F09-18BD78B21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7DE4D-CAE8-5314-B5F2-266605F1C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6F4D4-C449-4F37-8C3A-40B42B7CBEDD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F3E77-C180-18FE-EF0F-897A1D8B2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3F8B8-3DF3-A71F-AB4C-C8C023FF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E270D-ADBD-44EC-95D4-AC0896FE88D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7453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D451E-7936-3F10-8ADA-F5CF60BDC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BE22C-0F43-6EDC-C9B5-7B957F4CC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1593E-DDA3-5A1B-8151-6631B6C34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6F4D4-C449-4F37-8C3A-40B42B7CBEDD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5F923-5A25-8CDC-5A33-FF1F62925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B68A4-0A4F-DC31-F36E-B6310C300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E270D-ADBD-44EC-95D4-AC0896FE88D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5285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3C68F-03C5-123C-EDC1-E9725DF5B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F1AC2-C4D7-952D-FE4D-3DE7D1DEA8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AE902-3A48-5F2D-43CB-58102D4EBC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9A75A-C7F4-C18E-CE3E-C8B0A1D41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6F4D4-C449-4F37-8C3A-40B42B7CBEDD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3C62F7-B1BD-2FF5-5901-15D211678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344E3D-61C9-E2BD-BEE7-311B977C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E270D-ADBD-44EC-95D4-AC0896FE88D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2030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C92BC-0B9A-840C-2185-A8359B03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5CC2D8-5ECC-4E3F-FBB4-196A013F1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DA7256-2A72-68B9-F6E0-954917861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C4E0FD-4C68-9AB9-C5B8-D42027EB7E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3CFA30-AC2B-5414-CC40-4CF0A0960A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C3187F-8F9C-5FC6-0CB9-C5A78897B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6F4D4-C449-4F37-8C3A-40B42B7CBEDD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89D490-7482-A068-D3F9-85ABBE707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1B67E7-6977-31B6-3CA9-8A187462C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E270D-ADBD-44EC-95D4-AC0896FE88D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9038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07DD1-AA7C-A902-97A2-F1B4C2BBD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843132-2847-19F6-7EC4-ED9450F07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6F4D4-C449-4F37-8C3A-40B42B7CBEDD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9E6D73-5AF8-3219-6499-333FF70E3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B4831E-DCE1-8F0A-B912-19CC3B75A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E270D-ADBD-44EC-95D4-AC0896FE88D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5282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1CD00-1BEB-5293-E624-6B8814C81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6F4D4-C449-4F37-8C3A-40B42B7CBEDD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5CD1A5-F9D3-1733-B25C-C1239EE8E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03069-8C16-8693-95CB-02774DAEC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E270D-ADBD-44EC-95D4-AC0896FE88D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752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6008A-F5A6-9003-C2F4-C7212EFAF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9D83C-0C97-D17F-30DC-896486AD2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F79AEF-C644-2BBF-3ADE-5201A4D638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F07018-9189-FF13-D69B-A783C9452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6F4D4-C449-4F37-8C3A-40B42B7CBEDD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2F874-E046-A53E-83F6-103F1C3A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6F725-EE4E-E4C7-A753-7E79047A4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E270D-ADBD-44EC-95D4-AC0896FE88D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3098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E8DD6-30E8-5151-C5FF-F11678FA9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5BE1C-A47D-BD96-82EE-5F999461E7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5B1896-4EAA-138D-D8CE-3F5676CB08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085748-3364-5952-9E5D-1D8DFA3D7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6F4D4-C449-4F37-8C3A-40B42B7CBEDD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7E9B96-2A79-9173-3388-B1E5DBFF0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A72E0-8109-198B-59EB-D21B4F42A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E270D-ADBD-44EC-95D4-AC0896FE88D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700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6E11BC-13CC-0EAC-4C4C-0307D7E63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9107D9-A675-10E6-EB09-207A30C53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ED6EB-C227-D92E-3130-FA2C619291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06F4D4-C449-4F37-8C3A-40B42B7CBEDD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067CE-17C6-C603-5AB3-0046478291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4EE7B-6B77-A73E-1B45-6219CDCA76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3E270D-ADBD-44EC-95D4-AC0896FE88D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73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9E2D8-22C5-B025-DB3A-9B64FD5EA6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/>
              <a:t>POSTER SHOW Group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0CD11-8498-19C7-3B79-86168948DF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291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2143A-37B7-98DD-224D-BF0F7AB03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4DDD4-44F6-D42F-E955-70F76D4189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C647B0-397D-C795-F9DC-D54E26963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A9F9FD-EF8E-1C80-CB9B-B5458495EE4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 of 160</a:t>
            </a:r>
          </a:p>
        </p:txBody>
      </p:sp>
    </p:spTree>
    <p:extLst>
      <p:ext uri="{BB962C8B-B14F-4D97-AF65-F5344CB8AC3E}">
        <p14:creationId xmlns:p14="http://schemas.microsoft.com/office/powerpoint/2010/main" val="397206032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4001C-AE74-4EF1-9407-8173D1B04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D88E1D-4900-157C-40FF-0AD6D36D30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A6EC6D-E2EE-8FD0-C84F-AE88933AA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5F57F6-069A-2023-56AA-6A2A58FCCDB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99 of 160</a:t>
            </a:r>
          </a:p>
        </p:txBody>
      </p:sp>
    </p:spTree>
    <p:extLst>
      <p:ext uri="{BB962C8B-B14F-4D97-AF65-F5344CB8AC3E}">
        <p14:creationId xmlns:p14="http://schemas.microsoft.com/office/powerpoint/2010/main" val="89089204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2F3E5-61F5-E30D-A00D-9911EC6C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0D38B-06F8-A6BE-3781-288F629ED4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238E2A-2779-AA7E-8C85-FDBC181FFC3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100 of 160</a:t>
            </a:r>
          </a:p>
        </p:txBody>
      </p:sp>
    </p:spTree>
    <p:extLst>
      <p:ext uri="{BB962C8B-B14F-4D97-AF65-F5344CB8AC3E}">
        <p14:creationId xmlns:p14="http://schemas.microsoft.com/office/powerpoint/2010/main" val="374632048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8D3B0-0EF7-CE50-C00A-F1B4832BB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13FC5-BCD5-53EB-CD32-6818C554A9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655E9F-8053-58DB-F4AC-C2A781FF6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653CBB-3C3A-9A71-5CA4-E1220CAE7B0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101 of 160</a:t>
            </a:r>
          </a:p>
        </p:txBody>
      </p:sp>
    </p:spTree>
    <p:extLst>
      <p:ext uri="{BB962C8B-B14F-4D97-AF65-F5344CB8AC3E}">
        <p14:creationId xmlns:p14="http://schemas.microsoft.com/office/powerpoint/2010/main" val="387565547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733FE-D168-C0B4-2091-1A2C67741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565BD-ED0F-F89D-5A90-3CD03A2CD6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9355C0-8C37-11AC-A46C-27A43E7A1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F05371-EAAC-D46F-9BA0-211A716E82A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102 of 160</a:t>
            </a:r>
          </a:p>
        </p:txBody>
      </p:sp>
    </p:spTree>
    <p:extLst>
      <p:ext uri="{BB962C8B-B14F-4D97-AF65-F5344CB8AC3E}">
        <p14:creationId xmlns:p14="http://schemas.microsoft.com/office/powerpoint/2010/main" val="170450702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32253-0FF6-2CFC-A3DD-3D7C0A762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C6A61-AD05-4F56-928B-0120510978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78EE9A-1719-E0A0-E985-385D45156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19F927-8859-4DF6-39E2-5A8005455B9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103 of 160</a:t>
            </a:r>
          </a:p>
        </p:txBody>
      </p:sp>
    </p:spTree>
    <p:extLst>
      <p:ext uri="{BB962C8B-B14F-4D97-AF65-F5344CB8AC3E}">
        <p14:creationId xmlns:p14="http://schemas.microsoft.com/office/powerpoint/2010/main" val="397301614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49F6F-9906-06CF-8C68-B55CB4F79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F5CA9-F206-98D8-7692-8997E65844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540FAD-4F83-8965-FF32-82F1EBAD778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104 of 160</a:t>
            </a:r>
          </a:p>
        </p:txBody>
      </p:sp>
    </p:spTree>
    <p:extLst>
      <p:ext uri="{BB962C8B-B14F-4D97-AF65-F5344CB8AC3E}">
        <p14:creationId xmlns:p14="http://schemas.microsoft.com/office/powerpoint/2010/main" val="104801343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EB54E-5180-5B84-3BDD-E817B1E51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EB018-AAAB-420D-937F-0EE8E27B5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776579-0528-F739-478F-B369751D8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9EA63F-14F1-62B0-D076-6C56AF067F4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105 of 160</a:t>
            </a:r>
          </a:p>
        </p:txBody>
      </p:sp>
    </p:spTree>
    <p:extLst>
      <p:ext uri="{BB962C8B-B14F-4D97-AF65-F5344CB8AC3E}">
        <p14:creationId xmlns:p14="http://schemas.microsoft.com/office/powerpoint/2010/main" val="37257303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EC883-4813-F617-8EBA-247B8AA96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5311D-40E3-1079-B11C-38E287952E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1D03A-5E64-4874-BCC6-46517216E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4DCCCE-3551-93AF-6AEE-1DACF8D98C1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106 of 160</a:t>
            </a:r>
          </a:p>
        </p:txBody>
      </p:sp>
    </p:spTree>
    <p:extLst>
      <p:ext uri="{BB962C8B-B14F-4D97-AF65-F5344CB8AC3E}">
        <p14:creationId xmlns:p14="http://schemas.microsoft.com/office/powerpoint/2010/main" val="125991344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23317-99D6-44BD-4521-4BF74B514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94287-8695-F5E6-EA0D-691D8B3B49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FA38BA-9539-D878-AEAD-C2D818FF9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CDC091-A7D8-0C97-988B-4776526EFFA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107 of 160</a:t>
            </a:r>
          </a:p>
        </p:txBody>
      </p:sp>
    </p:spTree>
    <p:extLst>
      <p:ext uri="{BB962C8B-B14F-4D97-AF65-F5344CB8AC3E}">
        <p14:creationId xmlns:p14="http://schemas.microsoft.com/office/powerpoint/2010/main" val="249614546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F67D8-1CAA-5172-29F7-18EA8636F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C13E3-2BDD-F8BE-7D03-5E7E48D43E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5175D5-0EB5-3D67-6B1D-1D8651C18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B9362E-F464-CAEC-10DF-3E0998760CD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108 of 160</a:t>
            </a:r>
          </a:p>
        </p:txBody>
      </p:sp>
    </p:spTree>
    <p:extLst>
      <p:ext uri="{BB962C8B-B14F-4D97-AF65-F5344CB8AC3E}">
        <p14:creationId xmlns:p14="http://schemas.microsoft.com/office/powerpoint/2010/main" val="480501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95512-37A3-E8C9-BEF9-4ABC950B2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FD36B-05EE-23B7-3409-2DBD4C7B2E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0B9532-CBC4-DFEC-62F1-4BCC8482A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E84D2A-51DD-1254-A7C1-0EC2CF959C7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 of 160</a:t>
            </a:r>
          </a:p>
        </p:txBody>
      </p:sp>
    </p:spTree>
    <p:extLst>
      <p:ext uri="{BB962C8B-B14F-4D97-AF65-F5344CB8AC3E}">
        <p14:creationId xmlns:p14="http://schemas.microsoft.com/office/powerpoint/2010/main" val="78080903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CE428-66C2-6328-51A6-FE2CEB6D4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82F24C-4964-CA5B-4309-3254084B04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D495DE-1D2F-1CF5-8283-5BA02F2BA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538" y="0"/>
            <a:ext cx="443892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5F8468-F6AF-C2A2-4A87-4FF82FEB96B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109 of 160</a:t>
            </a:r>
          </a:p>
        </p:txBody>
      </p:sp>
    </p:spTree>
    <p:extLst>
      <p:ext uri="{BB962C8B-B14F-4D97-AF65-F5344CB8AC3E}">
        <p14:creationId xmlns:p14="http://schemas.microsoft.com/office/powerpoint/2010/main" val="354844061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7FFE8-432A-F166-4564-76A61DD36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E20F7-451B-C699-4FEE-752B089453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E3F2E4-2748-D7A4-B108-4E6B35A79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284AE6-350C-1472-7832-782F634B01B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110 of 160</a:t>
            </a:r>
          </a:p>
        </p:txBody>
      </p:sp>
    </p:spTree>
    <p:extLst>
      <p:ext uri="{BB962C8B-B14F-4D97-AF65-F5344CB8AC3E}">
        <p14:creationId xmlns:p14="http://schemas.microsoft.com/office/powerpoint/2010/main" val="122672166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155DA-076E-49DC-A90B-95D98D072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451AB-D281-D268-C5C8-FA01978857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43D2DB-85F6-F578-BDA5-7959B7051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036E00-F0CA-146F-F121-2B6E8B1F956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111 of 160</a:t>
            </a:r>
          </a:p>
        </p:txBody>
      </p:sp>
    </p:spTree>
    <p:extLst>
      <p:ext uri="{BB962C8B-B14F-4D97-AF65-F5344CB8AC3E}">
        <p14:creationId xmlns:p14="http://schemas.microsoft.com/office/powerpoint/2010/main" val="377754772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777EC-019B-F509-9A0C-1897A53F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D5D6C-F64D-7C3A-1D00-6F56520455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8ADAAB-1B50-C49E-6BE9-BB9357395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E79B87-1858-D2F6-BCC8-C983DD4D4FB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112 of 160</a:t>
            </a:r>
          </a:p>
        </p:txBody>
      </p:sp>
    </p:spTree>
    <p:extLst>
      <p:ext uri="{BB962C8B-B14F-4D97-AF65-F5344CB8AC3E}">
        <p14:creationId xmlns:p14="http://schemas.microsoft.com/office/powerpoint/2010/main" val="44417562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5605A-7ED7-6F5A-1A32-ED0F7DCC1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5A5C37-1E4E-1BA3-E55D-F35F01A109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BA4F89-447D-BE2F-324C-98E28414F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49EB90-E28E-603E-A1AF-5198FD8B32B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113 of 160</a:t>
            </a:r>
          </a:p>
        </p:txBody>
      </p:sp>
    </p:spTree>
    <p:extLst>
      <p:ext uri="{BB962C8B-B14F-4D97-AF65-F5344CB8AC3E}">
        <p14:creationId xmlns:p14="http://schemas.microsoft.com/office/powerpoint/2010/main" val="340912133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BAB74-4E5E-E28D-502E-4DA117C45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6635DC-4EC4-BDC9-4F03-8212A589CB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1805A8-34D6-E098-B30E-4C8E57BDE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558712-EA57-140C-9BF6-CF2AD6C4BA8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114 of 160</a:t>
            </a:r>
          </a:p>
        </p:txBody>
      </p:sp>
    </p:spTree>
    <p:extLst>
      <p:ext uri="{BB962C8B-B14F-4D97-AF65-F5344CB8AC3E}">
        <p14:creationId xmlns:p14="http://schemas.microsoft.com/office/powerpoint/2010/main" val="124820787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6ABCF-B28F-F8C7-63A4-9080D70F3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1FE33-B99C-1DA6-741D-DCA74E3EB0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4C04D3-B0B4-152E-2029-228D497682B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115 of 160</a:t>
            </a:r>
          </a:p>
        </p:txBody>
      </p:sp>
    </p:spTree>
    <p:extLst>
      <p:ext uri="{BB962C8B-B14F-4D97-AF65-F5344CB8AC3E}">
        <p14:creationId xmlns:p14="http://schemas.microsoft.com/office/powerpoint/2010/main" val="393120705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FE5D8-8BBF-84A1-CA0B-8E32817C8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ACFE5-A267-8ABC-70A0-264B953DB8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CC316E-112B-0675-126D-C88BBE6C9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4385EB-D9F0-61F1-BF7C-34BA89F709C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116 of 160</a:t>
            </a:r>
          </a:p>
        </p:txBody>
      </p:sp>
    </p:spTree>
    <p:extLst>
      <p:ext uri="{BB962C8B-B14F-4D97-AF65-F5344CB8AC3E}">
        <p14:creationId xmlns:p14="http://schemas.microsoft.com/office/powerpoint/2010/main" val="343082801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D7B90-C3B1-AC84-5F0F-0FD71F22D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7353E-ED28-125F-6E78-89052C61EE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499A48-CE9B-8A6B-20C7-EF4BD942217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117 of 160</a:t>
            </a:r>
          </a:p>
        </p:txBody>
      </p:sp>
    </p:spTree>
    <p:extLst>
      <p:ext uri="{BB962C8B-B14F-4D97-AF65-F5344CB8AC3E}">
        <p14:creationId xmlns:p14="http://schemas.microsoft.com/office/powerpoint/2010/main" val="330267388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8FD74-8984-68BA-E73A-5876FEE8D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B432C-6B8F-2243-070F-D308924AA5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F2C691-2954-438C-9F3E-092D120DF17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118 of 160</a:t>
            </a:r>
          </a:p>
        </p:txBody>
      </p:sp>
    </p:spTree>
    <p:extLst>
      <p:ext uri="{BB962C8B-B14F-4D97-AF65-F5344CB8AC3E}">
        <p14:creationId xmlns:p14="http://schemas.microsoft.com/office/powerpoint/2010/main" val="1729772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18BD9-67FE-3234-08F1-599B88236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68B011-AD1B-6DE8-9937-E7DA08CB95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B11620-6C65-7AFF-728C-3218BF39E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02FCD3-9535-65FE-5B82-715C9FB9A76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 of 160</a:t>
            </a:r>
          </a:p>
        </p:txBody>
      </p:sp>
    </p:spTree>
    <p:extLst>
      <p:ext uri="{BB962C8B-B14F-4D97-AF65-F5344CB8AC3E}">
        <p14:creationId xmlns:p14="http://schemas.microsoft.com/office/powerpoint/2010/main" val="174172784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BEA00-B4BD-6CAA-E57B-77F2D5B07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84DF7-3EDF-24A9-BA2C-42D3E24413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7FFEAE-E780-9732-2067-7E7177794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0A850E-EF1C-2FC7-3B87-8FB8EF0EC85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119 of 160</a:t>
            </a:r>
          </a:p>
        </p:txBody>
      </p:sp>
    </p:spTree>
    <p:extLst>
      <p:ext uri="{BB962C8B-B14F-4D97-AF65-F5344CB8AC3E}">
        <p14:creationId xmlns:p14="http://schemas.microsoft.com/office/powerpoint/2010/main" val="15514227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6D8AE-465A-C44A-ED13-3EA4F3930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9A3DA-65EA-B8E8-8137-ACD1DB28A7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2ECAB2-E588-70C4-F7C7-605ED9497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58" y="0"/>
            <a:ext cx="397248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62D48E-3F08-6229-6E8E-213F9BD090E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120 of 160</a:t>
            </a:r>
          </a:p>
        </p:txBody>
      </p:sp>
    </p:spTree>
    <p:extLst>
      <p:ext uri="{BB962C8B-B14F-4D97-AF65-F5344CB8AC3E}">
        <p14:creationId xmlns:p14="http://schemas.microsoft.com/office/powerpoint/2010/main" val="427695181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39EF9-7F62-00A6-2165-45F1E83D1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9DEB73-74AB-9225-ED2E-81D001DFF0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00145A-21D5-2384-4FE3-EBF2F4C5E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6CF5E5-ACBF-B696-B397-226DC947AAF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121 of 160</a:t>
            </a:r>
          </a:p>
        </p:txBody>
      </p:sp>
    </p:spTree>
    <p:extLst>
      <p:ext uri="{BB962C8B-B14F-4D97-AF65-F5344CB8AC3E}">
        <p14:creationId xmlns:p14="http://schemas.microsoft.com/office/powerpoint/2010/main" val="429122469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94E0F-6D87-04F7-0110-4DA483C64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A1F3C0-9AC9-C049-0FCC-A5A6BC07C5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7C5C29-5236-4F9D-5505-6959854819C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122 of 160</a:t>
            </a:r>
          </a:p>
        </p:txBody>
      </p:sp>
    </p:spTree>
    <p:extLst>
      <p:ext uri="{BB962C8B-B14F-4D97-AF65-F5344CB8AC3E}">
        <p14:creationId xmlns:p14="http://schemas.microsoft.com/office/powerpoint/2010/main" val="80566430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0E741-3E8B-6FDF-9C4A-4BFD185C2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F4320-AA0F-9038-D078-5794DA285B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A90135-CA68-0B89-FE5F-F44D6385E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8EAFBE-8328-26A8-BA2E-895CBF8F047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123 of 160</a:t>
            </a:r>
          </a:p>
        </p:txBody>
      </p:sp>
    </p:spTree>
    <p:extLst>
      <p:ext uri="{BB962C8B-B14F-4D97-AF65-F5344CB8AC3E}">
        <p14:creationId xmlns:p14="http://schemas.microsoft.com/office/powerpoint/2010/main" val="342914532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3806A-3281-520F-D1DD-20C64B1CA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35492-0CA8-9556-9B8F-52184AE6E0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023C72-99F1-0A6D-6493-9B3026000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07" y="0"/>
            <a:ext cx="436618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407592-F14D-5EB2-BE71-62D43DDFC43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124 of 160</a:t>
            </a:r>
          </a:p>
        </p:txBody>
      </p:sp>
    </p:spTree>
    <p:extLst>
      <p:ext uri="{BB962C8B-B14F-4D97-AF65-F5344CB8AC3E}">
        <p14:creationId xmlns:p14="http://schemas.microsoft.com/office/powerpoint/2010/main" val="140064799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D0988-3FD3-0367-05B8-8636219E1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08EBA-C5BB-EAA4-E3BF-BEF2EC8FC4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45316C-A5F6-3A7E-C4C0-EA4CA0410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2C356A-7CC8-8C7B-ED10-268C458E7AB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125 of 160</a:t>
            </a:r>
          </a:p>
        </p:txBody>
      </p:sp>
    </p:spTree>
    <p:extLst>
      <p:ext uri="{BB962C8B-B14F-4D97-AF65-F5344CB8AC3E}">
        <p14:creationId xmlns:p14="http://schemas.microsoft.com/office/powerpoint/2010/main" val="230358883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94D-BD70-0ACC-D377-5ECEF179E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AAB39E-49D9-4418-ADB8-DB019A116A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B10050-B8BA-82D5-17DC-CE7FE0E32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42" y="0"/>
            <a:ext cx="1060011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CB7F85-E28C-F5BC-390C-0A0ECFC4DB3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126 of 160</a:t>
            </a:r>
          </a:p>
        </p:txBody>
      </p:sp>
    </p:spTree>
    <p:extLst>
      <p:ext uri="{BB962C8B-B14F-4D97-AF65-F5344CB8AC3E}">
        <p14:creationId xmlns:p14="http://schemas.microsoft.com/office/powerpoint/2010/main" val="369406254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F303A-FBCA-D0E2-4314-24F343C41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2FC0D-5253-AF53-D09C-DF77E0E10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B146AD-EAAB-6383-371A-52D564919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0B9B17-9E55-8FDD-1E08-66B4FF2DEF8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127 of 160</a:t>
            </a:r>
          </a:p>
        </p:txBody>
      </p:sp>
    </p:spTree>
    <p:extLst>
      <p:ext uri="{BB962C8B-B14F-4D97-AF65-F5344CB8AC3E}">
        <p14:creationId xmlns:p14="http://schemas.microsoft.com/office/powerpoint/2010/main" val="304787650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060CE-6C99-C302-472D-E9FB4F67C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E12CE-C53B-369C-56EF-5B6C04E5FE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2FD4F7-836A-66FB-5D0D-327EBB876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79733C-4DCC-76CE-7405-F44E2DD812B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128 of 160</a:t>
            </a:r>
          </a:p>
        </p:txBody>
      </p:sp>
    </p:spTree>
    <p:extLst>
      <p:ext uri="{BB962C8B-B14F-4D97-AF65-F5344CB8AC3E}">
        <p14:creationId xmlns:p14="http://schemas.microsoft.com/office/powerpoint/2010/main" val="2235468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352EA-D0D3-128C-8507-DCC3B73D3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A7E51-D11E-13BC-BE95-C11BFAA6E1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EA9823-1ECC-BE34-FF66-249A2A875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689674-4287-B25D-5AE7-B42D6DC5E64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 of 160</a:t>
            </a:r>
          </a:p>
        </p:txBody>
      </p:sp>
    </p:spTree>
    <p:extLst>
      <p:ext uri="{BB962C8B-B14F-4D97-AF65-F5344CB8AC3E}">
        <p14:creationId xmlns:p14="http://schemas.microsoft.com/office/powerpoint/2010/main" val="66938439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C4876-87A8-898C-4A50-7228AD02B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3E713B-6993-C835-06F3-B711C25193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93FC0F-83C0-CF95-AE1C-F5D473DF9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17FC95-3CCB-86F9-11BC-329FC3E5A74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129 of 160</a:t>
            </a:r>
          </a:p>
        </p:txBody>
      </p:sp>
    </p:spTree>
    <p:extLst>
      <p:ext uri="{BB962C8B-B14F-4D97-AF65-F5344CB8AC3E}">
        <p14:creationId xmlns:p14="http://schemas.microsoft.com/office/powerpoint/2010/main" val="66625446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5AAE-8C3B-7E39-F3FD-138400BC7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81F2ED-F36D-15AF-293A-A9F0C26F18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7AADD2-454B-E293-D8E0-5F13DB1E6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B84FB4-4C50-B7E0-FF7D-6A76B95C649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130 of 160</a:t>
            </a:r>
          </a:p>
        </p:txBody>
      </p:sp>
    </p:spTree>
    <p:extLst>
      <p:ext uri="{BB962C8B-B14F-4D97-AF65-F5344CB8AC3E}">
        <p14:creationId xmlns:p14="http://schemas.microsoft.com/office/powerpoint/2010/main" val="143042444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FF187-9A58-8D8F-FD55-36D680B7D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25356B-A55D-21BE-EAD7-CA2717B79F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F5E395-8CA1-3A30-3BE7-7DFC05429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B8939D-8BC1-226F-C417-24993A26C2B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131 of 160</a:t>
            </a:r>
          </a:p>
        </p:txBody>
      </p:sp>
    </p:spTree>
    <p:extLst>
      <p:ext uri="{BB962C8B-B14F-4D97-AF65-F5344CB8AC3E}">
        <p14:creationId xmlns:p14="http://schemas.microsoft.com/office/powerpoint/2010/main" val="33755749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4848E-2330-149D-C5E9-CA3339229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2B3B6-C62D-BF74-02F8-12B15F4D99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8E2EC8-BA93-8063-024A-E58B499C6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96C873-C833-59B6-8104-99E8643A3F0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132 of 160</a:t>
            </a:r>
          </a:p>
        </p:txBody>
      </p:sp>
    </p:spTree>
    <p:extLst>
      <p:ext uri="{BB962C8B-B14F-4D97-AF65-F5344CB8AC3E}">
        <p14:creationId xmlns:p14="http://schemas.microsoft.com/office/powerpoint/2010/main" val="73983831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180C2-8A48-9611-E97B-139C1C40D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C08A16-6A4F-C942-5DF1-6B2C791216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8D8BD7-50F8-CD02-F88F-C60FA5F69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64034D-3EF8-6B86-767F-01C9D031A31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133 of 160</a:t>
            </a:r>
          </a:p>
        </p:txBody>
      </p:sp>
    </p:spTree>
    <p:extLst>
      <p:ext uri="{BB962C8B-B14F-4D97-AF65-F5344CB8AC3E}">
        <p14:creationId xmlns:p14="http://schemas.microsoft.com/office/powerpoint/2010/main" val="133137318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C1328-81BA-CC93-A47F-EF7DAE70B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4598F-B9FF-7B60-236C-9A16CB2797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C66562-E4BB-437D-54F9-E1CBD1FA9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3CF824-5DCC-F525-7D1B-3673EB45270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134 of 160</a:t>
            </a:r>
          </a:p>
        </p:txBody>
      </p:sp>
    </p:spTree>
    <p:extLst>
      <p:ext uri="{BB962C8B-B14F-4D97-AF65-F5344CB8AC3E}">
        <p14:creationId xmlns:p14="http://schemas.microsoft.com/office/powerpoint/2010/main" val="262426056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A4065-F111-901D-87D2-ECE4254E2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5D9A8-75C8-B4DA-CEDF-2039A94FF6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548A14-75D1-CB17-1B4A-2C058DDF3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36C98D-230D-F9BB-DDAB-BB75040020C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135 of 160</a:t>
            </a:r>
          </a:p>
        </p:txBody>
      </p:sp>
    </p:spTree>
    <p:extLst>
      <p:ext uri="{BB962C8B-B14F-4D97-AF65-F5344CB8AC3E}">
        <p14:creationId xmlns:p14="http://schemas.microsoft.com/office/powerpoint/2010/main" val="395766022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6BFC3-5A49-41BD-C42A-556230A14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2781E-DB39-CA3A-83B3-5061EA91AB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9CDE5C-EF7B-B5F7-E5AC-8B339F4CE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426260-F2EF-1609-BFF7-5B7E3219723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136 of 160</a:t>
            </a:r>
          </a:p>
        </p:txBody>
      </p:sp>
    </p:spTree>
    <p:extLst>
      <p:ext uri="{BB962C8B-B14F-4D97-AF65-F5344CB8AC3E}">
        <p14:creationId xmlns:p14="http://schemas.microsoft.com/office/powerpoint/2010/main" val="74625011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37EA2-704A-AEC1-644E-2EBBD4EF0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314C00-C76C-B39F-D0AD-AB815ACF82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9CC422-B06C-75BC-EB27-E21A7FED1DE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137 of 160</a:t>
            </a:r>
          </a:p>
        </p:txBody>
      </p:sp>
    </p:spTree>
    <p:extLst>
      <p:ext uri="{BB962C8B-B14F-4D97-AF65-F5344CB8AC3E}">
        <p14:creationId xmlns:p14="http://schemas.microsoft.com/office/powerpoint/2010/main" val="357248475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EF5C1-6502-1CF0-9FB3-AA5B4768F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C8F320-64E4-DF53-D778-6E06657994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4B5670-FA40-10A9-6174-55E3A4BB8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B83952-2E10-CA1C-7009-238B21D3B5D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138 of 160</a:t>
            </a:r>
          </a:p>
        </p:txBody>
      </p:sp>
    </p:spTree>
    <p:extLst>
      <p:ext uri="{BB962C8B-B14F-4D97-AF65-F5344CB8AC3E}">
        <p14:creationId xmlns:p14="http://schemas.microsoft.com/office/powerpoint/2010/main" val="4247794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A98A4-AA6F-1BF3-3FEA-03068C738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D5E38-9796-1C78-A644-22F1F2174D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3C0ADB-6F3F-FE91-3914-5BAE9285D58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13 of 160</a:t>
            </a:r>
          </a:p>
        </p:txBody>
      </p:sp>
    </p:spTree>
    <p:extLst>
      <p:ext uri="{BB962C8B-B14F-4D97-AF65-F5344CB8AC3E}">
        <p14:creationId xmlns:p14="http://schemas.microsoft.com/office/powerpoint/2010/main" val="69654464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55FB5-73FB-DB16-3C59-13E36C163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D1BA6B-64BB-6851-4B2A-3A79832C80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9879AD-EA00-32DA-EAA9-C8A62CC1392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139 of 160</a:t>
            </a:r>
          </a:p>
        </p:txBody>
      </p:sp>
    </p:spTree>
    <p:extLst>
      <p:ext uri="{BB962C8B-B14F-4D97-AF65-F5344CB8AC3E}">
        <p14:creationId xmlns:p14="http://schemas.microsoft.com/office/powerpoint/2010/main" val="398514641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6114A-0222-00F0-6CE6-A66956CE2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9EC26-2490-C046-8DA5-C06E3A960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43E536-DCE9-613E-73C0-F294D693B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B98F05-F05E-B819-7EF1-E8078E400FC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140 of 160</a:t>
            </a:r>
          </a:p>
        </p:txBody>
      </p:sp>
    </p:spTree>
    <p:extLst>
      <p:ext uri="{BB962C8B-B14F-4D97-AF65-F5344CB8AC3E}">
        <p14:creationId xmlns:p14="http://schemas.microsoft.com/office/powerpoint/2010/main" val="36376947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9B920-D995-7DC5-1A4B-84A572BAC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6C2320-5326-2ECA-65E8-E49D9DCB77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962C75-C04F-9F1A-5FAB-908BBFF01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33CD9B-0D2B-AE2D-4388-3E8B484EBB7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141 of 160</a:t>
            </a:r>
          </a:p>
        </p:txBody>
      </p:sp>
    </p:spTree>
    <p:extLst>
      <p:ext uri="{BB962C8B-B14F-4D97-AF65-F5344CB8AC3E}">
        <p14:creationId xmlns:p14="http://schemas.microsoft.com/office/powerpoint/2010/main" val="357568180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1BF8E-65CC-DE8D-E16E-C3B014E62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91EB8-1FCF-C4B2-9D31-FFECD41317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1CD098-9217-2F91-A8DA-DD400353A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2055D7-BCF8-C126-604A-21B0917D371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142 of 160</a:t>
            </a:r>
          </a:p>
        </p:txBody>
      </p:sp>
    </p:spTree>
    <p:extLst>
      <p:ext uri="{BB962C8B-B14F-4D97-AF65-F5344CB8AC3E}">
        <p14:creationId xmlns:p14="http://schemas.microsoft.com/office/powerpoint/2010/main" val="204715111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235B4-CBC6-C6B8-D78B-A0B0AD4D0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4BED2E-8B19-81DF-8895-0082FCE85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5386E8-D019-2FA9-27D0-95482E747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0315AF-FA5B-52DB-A493-C1E7445B0E5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143 of 160</a:t>
            </a:r>
          </a:p>
        </p:txBody>
      </p:sp>
    </p:spTree>
    <p:extLst>
      <p:ext uri="{BB962C8B-B14F-4D97-AF65-F5344CB8AC3E}">
        <p14:creationId xmlns:p14="http://schemas.microsoft.com/office/powerpoint/2010/main" val="29562767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35E1E-1162-1C99-A5E5-95A1EA7E6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EDAF0-27AF-2236-5D46-A13AEFB2F9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4D7B68-F331-EC4D-F3E3-13037EA20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E634B6-3A5A-86D9-328D-5411AB516CD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144 of 160</a:t>
            </a:r>
          </a:p>
        </p:txBody>
      </p:sp>
    </p:spTree>
    <p:extLst>
      <p:ext uri="{BB962C8B-B14F-4D97-AF65-F5344CB8AC3E}">
        <p14:creationId xmlns:p14="http://schemas.microsoft.com/office/powerpoint/2010/main" val="396488394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5617B-F9AD-0DAE-384A-6DF868B6C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9D1C94-BEF7-E859-1A66-B986C7F802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6FF74F-A500-00CE-F026-FDD8DDB54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84D536-E4AF-0063-0E4F-6E810443B6B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145 of 160</a:t>
            </a:r>
          </a:p>
        </p:txBody>
      </p:sp>
    </p:spTree>
    <p:extLst>
      <p:ext uri="{BB962C8B-B14F-4D97-AF65-F5344CB8AC3E}">
        <p14:creationId xmlns:p14="http://schemas.microsoft.com/office/powerpoint/2010/main" val="415130021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D83B5-250C-995F-E784-6DA3D856F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3D77A-C87B-56CE-CAA7-BC74D15F69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318FF-457F-CBA8-9E2C-D15A578FD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B3406B-31A3-AB1D-57D0-95E0E8D0BD2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146 of 160</a:t>
            </a:r>
          </a:p>
        </p:txBody>
      </p:sp>
    </p:spTree>
    <p:extLst>
      <p:ext uri="{BB962C8B-B14F-4D97-AF65-F5344CB8AC3E}">
        <p14:creationId xmlns:p14="http://schemas.microsoft.com/office/powerpoint/2010/main" val="50279915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6DC60-2234-306F-86DC-1B6A02E13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09464-5B71-E322-83AA-81F10E1EC9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8ED82B-BDA2-6672-FA41-E9B082FAC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711393-FDA0-B289-28D7-A49D9DEDC1D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147 of 160</a:t>
            </a:r>
          </a:p>
        </p:txBody>
      </p:sp>
    </p:spTree>
    <p:extLst>
      <p:ext uri="{BB962C8B-B14F-4D97-AF65-F5344CB8AC3E}">
        <p14:creationId xmlns:p14="http://schemas.microsoft.com/office/powerpoint/2010/main" val="61488599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00FBD-C92A-2BC7-7248-BA670236D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A03F53-A466-A0DE-7DB0-2BC61B82EA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5F4306-898A-B6D2-C0D1-CC929B599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B15379-EC4D-9CE1-F2BA-B7F1F7F99FD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148 of 160</a:t>
            </a:r>
          </a:p>
        </p:txBody>
      </p:sp>
    </p:spTree>
    <p:extLst>
      <p:ext uri="{BB962C8B-B14F-4D97-AF65-F5344CB8AC3E}">
        <p14:creationId xmlns:p14="http://schemas.microsoft.com/office/powerpoint/2010/main" val="3003007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14647-A50A-4312-A00F-9C4F2208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DB542C-7245-8926-3230-829B8EC196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A39641-B21B-A80A-546E-A382670EA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352B0A-F8A2-2AFE-9787-55426F15C18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14 of 160</a:t>
            </a:r>
          </a:p>
        </p:txBody>
      </p:sp>
    </p:spTree>
    <p:extLst>
      <p:ext uri="{BB962C8B-B14F-4D97-AF65-F5344CB8AC3E}">
        <p14:creationId xmlns:p14="http://schemas.microsoft.com/office/powerpoint/2010/main" val="165248156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95DF4-3D86-7322-2BD0-DE586BD59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576F9-0915-2A1B-EC2F-C4D75EEE61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C4A5C-AE69-73D7-E3D8-7DCE1ECE0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1B1430-791D-4A31-6CD7-F59C60BE6C8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149 of 160</a:t>
            </a:r>
          </a:p>
        </p:txBody>
      </p:sp>
    </p:spTree>
    <p:extLst>
      <p:ext uri="{BB962C8B-B14F-4D97-AF65-F5344CB8AC3E}">
        <p14:creationId xmlns:p14="http://schemas.microsoft.com/office/powerpoint/2010/main" val="353295015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A6673-6172-EC49-43F8-EA621B79C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46A894-6421-6FBE-8611-BEEF1D190F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994085-FE97-3C1B-8162-822F9FD42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2555ED-8960-E073-4E44-06403C70377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150 of 160</a:t>
            </a:r>
          </a:p>
        </p:txBody>
      </p:sp>
    </p:spTree>
    <p:extLst>
      <p:ext uri="{BB962C8B-B14F-4D97-AF65-F5344CB8AC3E}">
        <p14:creationId xmlns:p14="http://schemas.microsoft.com/office/powerpoint/2010/main" val="244731528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DA9F7-8342-FD21-8FDB-D321E9ADF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5276AF-7535-3240-1530-1591DA5368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4E4660-5222-8960-3E76-4ECB17993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F8B35B-2EA3-E547-29B5-E02BD5A9812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151 of 160</a:t>
            </a:r>
          </a:p>
        </p:txBody>
      </p:sp>
    </p:spTree>
    <p:extLst>
      <p:ext uri="{BB962C8B-B14F-4D97-AF65-F5344CB8AC3E}">
        <p14:creationId xmlns:p14="http://schemas.microsoft.com/office/powerpoint/2010/main" val="414500273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5B828-F8D5-6F61-E309-DAB79A79C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6B3DA-2D7C-0B34-31AF-A81860C03C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BA1125-7DF2-113F-CE66-65F4B0350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2EEB67-9E79-DBF0-3A60-31AD5B19BEF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152 of 160</a:t>
            </a:r>
          </a:p>
        </p:txBody>
      </p:sp>
    </p:spTree>
    <p:extLst>
      <p:ext uri="{BB962C8B-B14F-4D97-AF65-F5344CB8AC3E}">
        <p14:creationId xmlns:p14="http://schemas.microsoft.com/office/powerpoint/2010/main" val="387628663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7B7A6-9C06-5358-3225-7E9CA6550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47516-BE12-AD83-4C7D-E3BCC4E5E8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49720D-BE34-E724-290F-741CD0A72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4B6CC0-5527-0AD7-B54D-C412ACF384C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153 of 160</a:t>
            </a:r>
          </a:p>
        </p:txBody>
      </p:sp>
    </p:spTree>
    <p:extLst>
      <p:ext uri="{BB962C8B-B14F-4D97-AF65-F5344CB8AC3E}">
        <p14:creationId xmlns:p14="http://schemas.microsoft.com/office/powerpoint/2010/main" val="316199577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0F9C5-E8CE-AC3D-F47E-8349A6B3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3600B-12CE-DB54-C214-0B8C15F747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644CAE-42F1-8EBD-2948-DCA9D7995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56EF15-19A9-F267-A2F5-C1E02C51439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154 of 160</a:t>
            </a:r>
          </a:p>
        </p:txBody>
      </p:sp>
    </p:spTree>
    <p:extLst>
      <p:ext uri="{BB962C8B-B14F-4D97-AF65-F5344CB8AC3E}">
        <p14:creationId xmlns:p14="http://schemas.microsoft.com/office/powerpoint/2010/main" val="177738922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52A6E-D590-941E-A9BF-8941F0EEC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702E0-2042-B73F-7A38-7D3D1C9C7C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209CF2-0D61-8E0D-3C50-86C262681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D18E73-EDD2-6FE4-433A-7F278C078D5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155 of 160</a:t>
            </a:r>
          </a:p>
        </p:txBody>
      </p:sp>
    </p:spTree>
    <p:extLst>
      <p:ext uri="{BB962C8B-B14F-4D97-AF65-F5344CB8AC3E}">
        <p14:creationId xmlns:p14="http://schemas.microsoft.com/office/powerpoint/2010/main" val="417339711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E7AB4-83BD-A654-9BEC-D911BC3BC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17256-64B7-047C-9759-D771D6293B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B2D636-DFD2-6929-8050-E114E511A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BB56A0-EB13-C2C0-1EDE-BBE0D14C77E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156 of 160</a:t>
            </a:r>
          </a:p>
        </p:txBody>
      </p:sp>
    </p:spTree>
    <p:extLst>
      <p:ext uri="{BB962C8B-B14F-4D97-AF65-F5344CB8AC3E}">
        <p14:creationId xmlns:p14="http://schemas.microsoft.com/office/powerpoint/2010/main" val="63582738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9E295-8C99-B5AE-3AB5-A2FFE5E0C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3C525-25B5-AA50-EDD0-9B7F511E03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E98739-F7B2-ED2B-9247-CF3C1DEE9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CA33CD-1B83-AF37-FD54-3A556D4BF58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157 of 160</a:t>
            </a:r>
          </a:p>
        </p:txBody>
      </p:sp>
    </p:spTree>
    <p:extLst>
      <p:ext uri="{BB962C8B-B14F-4D97-AF65-F5344CB8AC3E}">
        <p14:creationId xmlns:p14="http://schemas.microsoft.com/office/powerpoint/2010/main" val="2607832954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0055E-F78B-C4CC-CDA4-65265B221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99756-1324-FC2C-82D4-1ECC3411DF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F38562-E650-EEEA-4633-EE274B95C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6F97B6-0A8F-0095-3280-C6E3FD7BFFA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158 of 160</a:t>
            </a:r>
          </a:p>
        </p:txBody>
      </p:sp>
    </p:spTree>
    <p:extLst>
      <p:ext uri="{BB962C8B-B14F-4D97-AF65-F5344CB8AC3E}">
        <p14:creationId xmlns:p14="http://schemas.microsoft.com/office/powerpoint/2010/main" val="685952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4291B-0028-6BFC-251E-24C4A8256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4783BC-5B88-14D9-19E4-A5605D320D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B2B385-5F5C-B150-BDF5-183A66372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57D236-5334-9653-7DA1-C5EC28F5536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15 of 160</a:t>
            </a:r>
          </a:p>
        </p:txBody>
      </p:sp>
    </p:spTree>
    <p:extLst>
      <p:ext uri="{BB962C8B-B14F-4D97-AF65-F5344CB8AC3E}">
        <p14:creationId xmlns:p14="http://schemas.microsoft.com/office/powerpoint/2010/main" val="112718600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909B9-6639-7214-1126-05A2CE0D9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8C2157-AEEC-D433-0409-30266881B9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71BE0F-6FF7-CCC5-8456-4670B0100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985" y="0"/>
            <a:ext cx="46280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C4B135-7FEB-5075-DCC7-B0D18BB8DEE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159 of 160</a:t>
            </a:r>
          </a:p>
        </p:txBody>
      </p:sp>
    </p:spTree>
    <p:extLst>
      <p:ext uri="{BB962C8B-B14F-4D97-AF65-F5344CB8AC3E}">
        <p14:creationId xmlns:p14="http://schemas.microsoft.com/office/powerpoint/2010/main" val="351955990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A6660-0279-9F5E-668F-5D4CE9196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DE456-0E2A-2A07-2AA8-8D1DE3642B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F651B7-0BB7-3B23-C7F9-1AE01310E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32289C-F6F0-1078-EC1E-A1810E21BF2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160 of 160</a:t>
            </a:r>
          </a:p>
        </p:txBody>
      </p:sp>
    </p:spTree>
    <p:extLst>
      <p:ext uri="{BB962C8B-B14F-4D97-AF65-F5344CB8AC3E}">
        <p14:creationId xmlns:p14="http://schemas.microsoft.com/office/powerpoint/2010/main" val="2694975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AE720-07AA-17A1-9E7A-C4CBD534C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7141E-06DD-462D-1052-7D9E32F3F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E4D57-56A3-BE5F-B0BD-E1EE6E5E0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AD644F-7204-51D4-3E17-821F55E3BD4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16 of 160</a:t>
            </a:r>
          </a:p>
        </p:txBody>
      </p:sp>
    </p:spTree>
    <p:extLst>
      <p:ext uri="{BB962C8B-B14F-4D97-AF65-F5344CB8AC3E}">
        <p14:creationId xmlns:p14="http://schemas.microsoft.com/office/powerpoint/2010/main" val="2538300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1F900-9ED4-8AE2-0378-6ACB37189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20AF2-4664-A550-A3B4-76297F0360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EDA616-18EF-5953-5E67-1CE9EB30C6A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17 of 160</a:t>
            </a:r>
          </a:p>
        </p:txBody>
      </p:sp>
    </p:spTree>
    <p:extLst>
      <p:ext uri="{BB962C8B-B14F-4D97-AF65-F5344CB8AC3E}">
        <p14:creationId xmlns:p14="http://schemas.microsoft.com/office/powerpoint/2010/main" val="2818529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6FBB0-3272-D0B6-C5C7-67C61F2F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6AD31-93DB-E642-548B-B279248424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626A26-EFD7-1D9A-EBC4-02AC38C765F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18 of 160</a:t>
            </a:r>
          </a:p>
        </p:txBody>
      </p:sp>
    </p:spTree>
    <p:extLst>
      <p:ext uri="{BB962C8B-B14F-4D97-AF65-F5344CB8AC3E}">
        <p14:creationId xmlns:p14="http://schemas.microsoft.com/office/powerpoint/2010/main" val="3083783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AA85E-E0F5-FAA5-F1E7-56F749FF9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A6BB6-7C0D-A5B9-0C24-68002FD5D0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B0FD5-7319-CE33-9CC9-A414A3F1C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681CE8-6CED-3345-3190-52C405EE9F7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 of 160</a:t>
            </a:r>
          </a:p>
        </p:txBody>
      </p:sp>
    </p:spTree>
    <p:extLst>
      <p:ext uri="{BB962C8B-B14F-4D97-AF65-F5344CB8AC3E}">
        <p14:creationId xmlns:p14="http://schemas.microsoft.com/office/powerpoint/2010/main" val="2388686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22ECA-0094-A651-FB01-436380400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BFC01-1ED6-960D-CEDC-EF3A8ED3C1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FEFD46-FA05-F8F6-D59C-DC6050BE7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33" y="0"/>
            <a:ext cx="444873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E266B0-8069-AB1E-BD38-4ECF11FDB4D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19 of 160</a:t>
            </a:r>
          </a:p>
        </p:txBody>
      </p:sp>
    </p:spTree>
    <p:extLst>
      <p:ext uri="{BB962C8B-B14F-4D97-AF65-F5344CB8AC3E}">
        <p14:creationId xmlns:p14="http://schemas.microsoft.com/office/powerpoint/2010/main" val="701810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71690-048C-67CB-9A1F-C87D50CD3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741EFA-08FF-DF7F-8176-CB2D1B4ADC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EE9D21-7B52-6260-A790-6B985BC98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247038-D991-4618-E344-1D1B5DD9FE5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20 of 160</a:t>
            </a:r>
          </a:p>
        </p:txBody>
      </p:sp>
    </p:spTree>
    <p:extLst>
      <p:ext uri="{BB962C8B-B14F-4D97-AF65-F5344CB8AC3E}">
        <p14:creationId xmlns:p14="http://schemas.microsoft.com/office/powerpoint/2010/main" val="2170456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01016-60B5-F001-A1CE-6874C4294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C5C91-981F-7322-EA58-797930F07D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1E67CB-D564-DEC7-EBE6-CFD56BB93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475C68-9EAC-DA3F-2954-DC64C4770CD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21 of 160</a:t>
            </a:r>
          </a:p>
        </p:txBody>
      </p:sp>
    </p:spTree>
    <p:extLst>
      <p:ext uri="{BB962C8B-B14F-4D97-AF65-F5344CB8AC3E}">
        <p14:creationId xmlns:p14="http://schemas.microsoft.com/office/powerpoint/2010/main" val="117467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4A299-ECBC-F801-A3DD-F7035A504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373E6-43D0-EB4F-D437-6208BE0F60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5C74B2-6AF9-86D8-F16C-D977DF79E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0FE8FF-1579-9906-1286-2AFE5A3FF14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22 of 160</a:t>
            </a:r>
          </a:p>
        </p:txBody>
      </p:sp>
    </p:spTree>
    <p:extLst>
      <p:ext uri="{BB962C8B-B14F-4D97-AF65-F5344CB8AC3E}">
        <p14:creationId xmlns:p14="http://schemas.microsoft.com/office/powerpoint/2010/main" val="111817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137DC-9E08-C593-38F9-0D9199C05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8047A7-B167-728B-F6F5-1694D732EC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DDE8E5-BD99-31A7-F10C-475D292D976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23 of 160</a:t>
            </a:r>
          </a:p>
        </p:txBody>
      </p:sp>
    </p:spTree>
    <p:extLst>
      <p:ext uri="{BB962C8B-B14F-4D97-AF65-F5344CB8AC3E}">
        <p14:creationId xmlns:p14="http://schemas.microsoft.com/office/powerpoint/2010/main" val="2747838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A7F39-47BB-7F24-0239-42BFB8A76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6ACBAF-80CB-6081-F05E-7380479D77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137E48-5833-C51A-4791-FDDF5DF0C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538" y="0"/>
            <a:ext cx="443892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9FC2C9-9A1A-3224-E44F-BC2D815C3A8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24 of 160</a:t>
            </a:r>
          </a:p>
        </p:txBody>
      </p:sp>
    </p:spTree>
    <p:extLst>
      <p:ext uri="{BB962C8B-B14F-4D97-AF65-F5344CB8AC3E}">
        <p14:creationId xmlns:p14="http://schemas.microsoft.com/office/powerpoint/2010/main" val="3731848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6BC0D-0527-6AC5-061A-2D32D2005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0B4D2F-76F0-9649-425F-8E883A6211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59B3F7-CD51-4160-53CE-C71775E77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72307F-5ECB-026C-3C5F-BD230CFA962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25 of 160</a:t>
            </a:r>
          </a:p>
        </p:txBody>
      </p:sp>
    </p:spTree>
    <p:extLst>
      <p:ext uri="{BB962C8B-B14F-4D97-AF65-F5344CB8AC3E}">
        <p14:creationId xmlns:p14="http://schemas.microsoft.com/office/powerpoint/2010/main" val="2418730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77FAA-D7FA-697B-D521-74102D244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B2D00A-AD02-CB8A-DC57-0980744FC1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9F8367-9464-35B3-5553-0C9F2ADFB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A8119F-F9D6-3A79-7CF3-AEA491FE776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26 of 160</a:t>
            </a:r>
          </a:p>
        </p:txBody>
      </p:sp>
    </p:spTree>
    <p:extLst>
      <p:ext uri="{BB962C8B-B14F-4D97-AF65-F5344CB8AC3E}">
        <p14:creationId xmlns:p14="http://schemas.microsoft.com/office/powerpoint/2010/main" val="775547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FAE96-A40C-CC5F-34B4-597169B19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DA55F6-5932-CB6C-61A3-C065A68C2C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A654C2-1CCF-38A3-69CB-0EDEA8516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93E426-83BE-CF82-1790-ADBC063FA65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27 of 160</a:t>
            </a:r>
          </a:p>
        </p:txBody>
      </p:sp>
    </p:spTree>
    <p:extLst>
      <p:ext uri="{BB962C8B-B14F-4D97-AF65-F5344CB8AC3E}">
        <p14:creationId xmlns:p14="http://schemas.microsoft.com/office/powerpoint/2010/main" val="2862614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B29E3-DD9B-F386-8951-A355A4268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D6240-4630-6D9E-CAD1-D6443AFA62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CD440D-AFE5-8C40-E294-926D0968AC2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28 of 160</a:t>
            </a:r>
          </a:p>
        </p:txBody>
      </p:sp>
    </p:spTree>
    <p:extLst>
      <p:ext uri="{BB962C8B-B14F-4D97-AF65-F5344CB8AC3E}">
        <p14:creationId xmlns:p14="http://schemas.microsoft.com/office/powerpoint/2010/main" val="2166473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891E3-AE7D-A216-76A2-3C01C242F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4AC46-D400-2D83-F03B-F11350F622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3C4849-1919-19B4-427C-5C6F4FA0302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 of 160</a:t>
            </a:r>
          </a:p>
        </p:txBody>
      </p:sp>
    </p:spTree>
    <p:extLst>
      <p:ext uri="{BB962C8B-B14F-4D97-AF65-F5344CB8AC3E}">
        <p14:creationId xmlns:p14="http://schemas.microsoft.com/office/powerpoint/2010/main" val="38444889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3F341-18DF-E54F-472A-EE3E97A31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861DA-ADB0-34FB-3369-01A006B0DF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1598F-6C1D-B841-43AD-582F7206E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14CC24-8F1B-5195-6454-FC62738FEA0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29 of 160</a:t>
            </a:r>
          </a:p>
        </p:txBody>
      </p:sp>
    </p:spTree>
    <p:extLst>
      <p:ext uri="{BB962C8B-B14F-4D97-AF65-F5344CB8AC3E}">
        <p14:creationId xmlns:p14="http://schemas.microsoft.com/office/powerpoint/2010/main" val="6903426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45918-1FC1-83CB-547D-BB9A20472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02EF9-24EB-9506-474C-2D86EEBB4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6F6485-5F05-B6FC-0485-117D09429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F9E26B-C5A6-A901-BB82-E02FE198627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30 of 160</a:t>
            </a:r>
          </a:p>
        </p:txBody>
      </p:sp>
    </p:spTree>
    <p:extLst>
      <p:ext uri="{BB962C8B-B14F-4D97-AF65-F5344CB8AC3E}">
        <p14:creationId xmlns:p14="http://schemas.microsoft.com/office/powerpoint/2010/main" val="13160806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AEBCD-627C-1E9D-815A-6B01D8928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1D2C3-E08C-09BB-9258-1681B4D216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FE1047-1E7F-8EEE-F661-2C03A1A37DE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31 of 160</a:t>
            </a:r>
          </a:p>
        </p:txBody>
      </p:sp>
    </p:spTree>
    <p:extLst>
      <p:ext uri="{BB962C8B-B14F-4D97-AF65-F5344CB8AC3E}">
        <p14:creationId xmlns:p14="http://schemas.microsoft.com/office/powerpoint/2010/main" val="38573138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A9B22-E81B-8922-F331-92A1157DF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CF4F9F-1E90-4B9B-123A-4EE3677403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C2AC0C-AB46-9849-C2E9-050AE53DD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8E96F5-14EC-B0AC-EB5D-5151D0B4FD5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32 of 160</a:t>
            </a:r>
          </a:p>
        </p:txBody>
      </p:sp>
    </p:spTree>
    <p:extLst>
      <p:ext uri="{BB962C8B-B14F-4D97-AF65-F5344CB8AC3E}">
        <p14:creationId xmlns:p14="http://schemas.microsoft.com/office/powerpoint/2010/main" val="42318580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C6377-9BFF-DA45-5BFE-CB205F685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4F4DAD-77E4-E0F2-4C22-44EC343621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84277A-FFC0-98D7-1F21-C1B84E4B9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E83F6A-3C79-C27D-ECD9-642D047A553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33 of 160</a:t>
            </a:r>
          </a:p>
        </p:txBody>
      </p:sp>
    </p:spTree>
    <p:extLst>
      <p:ext uri="{BB962C8B-B14F-4D97-AF65-F5344CB8AC3E}">
        <p14:creationId xmlns:p14="http://schemas.microsoft.com/office/powerpoint/2010/main" val="28424178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058EA-DBC5-076C-A33E-2B69F00F9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CA0A0-A003-D4C6-2F63-6F3FC5D39F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43400B-0DBD-830C-28FD-39B0E7473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444D6E-C7C7-2AD8-6A11-9C523BFA3E6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34 of 160</a:t>
            </a:r>
          </a:p>
        </p:txBody>
      </p:sp>
    </p:spTree>
    <p:extLst>
      <p:ext uri="{BB962C8B-B14F-4D97-AF65-F5344CB8AC3E}">
        <p14:creationId xmlns:p14="http://schemas.microsoft.com/office/powerpoint/2010/main" val="2601625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9853D-B9EE-4B2C-9E75-4C3458DC2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621DDC-F97D-DBBD-CC9A-630A0726E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CC5A25-06BB-A217-0385-546512E978C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35 of 160</a:t>
            </a:r>
          </a:p>
        </p:txBody>
      </p:sp>
    </p:spTree>
    <p:extLst>
      <p:ext uri="{BB962C8B-B14F-4D97-AF65-F5344CB8AC3E}">
        <p14:creationId xmlns:p14="http://schemas.microsoft.com/office/powerpoint/2010/main" val="35117415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66108-2E14-CC5F-03BA-9E32C07C6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3CFEDA-25F8-DD87-BF49-0A6370236E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21391-9999-466C-C906-6D84DA6D433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36 of 160</a:t>
            </a:r>
          </a:p>
        </p:txBody>
      </p:sp>
    </p:spTree>
    <p:extLst>
      <p:ext uri="{BB962C8B-B14F-4D97-AF65-F5344CB8AC3E}">
        <p14:creationId xmlns:p14="http://schemas.microsoft.com/office/powerpoint/2010/main" val="23029744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54C38-2884-D8B6-0AF5-59D1FA7A1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D81F9-039A-B814-6D9B-98F062AA0E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546BFA-A5C5-9214-E9FF-97A3B5013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A59293-4338-CC71-8385-4EE62C79CA0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37 of 160</a:t>
            </a:r>
          </a:p>
        </p:txBody>
      </p:sp>
    </p:spTree>
    <p:extLst>
      <p:ext uri="{BB962C8B-B14F-4D97-AF65-F5344CB8AC3E}">
        <p14:creationId xmlns:p14="http://schemas.microsoft.com/office/powerpoint/2010/main" val="5769308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6D32A-5E9A-BEA3-1460-6AE844C6B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90F23-42D5-C2F6-98D5-731B82EB2B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BE7FFC-CC64-49F4-2B8A-D937135E7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9D3ABB-0D21-478A-E060-7D9F092C956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38 of 160</a:t>
            </a:r>
          </a:p>
        </p:txBody>
      </p:sp>
    </p:spTree>
    <p:extLst>
      <p:ext uri="{BB962C8B-B14F-4D97-AF65-F5344CB8AC3E}">
        <p14:creationId xmlns:p14="http://schemas.microsoft.com/office/powerpoint/2010/main" val="2325006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E6DD8-C3F6-55EC-83AF-184D7265D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4F939-8D83-DA4C-B3A7-64901C4D38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F89213-28A3-6659-DB95-9AACF5AC7B5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 of 160</a:t>
            </a:r>
          </a:p>
        </p:txBody>
      </p:sp>
    </p:spTree>
    <p:extLst>
      <p:ext uri="{BB962C8B-B14F-4D97-AF65-F5344CB8AC3E}">
        <p14:creationId xmlns:p14="http://schemas.microsoft.com/office/powerpoint/2010/main" val="36662250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B5EBB-2E7E-EF11-8DD1-7B28A327C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C7575-1463-9478-F58E-8265F16265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3FB0FD-5F69-667B-09D0-21628F06C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6E1FBC-7ED1-C6A6-C75F-95B6079D410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39 of 160</a:t>
            </a:r>
          </a:p>
        </p:txBody>
      </p:sp>
    </p:spTree>
    <p:extLst>
      <p:ext uri="{BB962C8B-B14F-4D97-AF65-F5344CB8AC3E}">
        <p14:creationId xmlns:p14="http://schemas.microsoft.com/office/powerpoint/2010/main" val="30214134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9EFB2-8A10-EA87-B27F-38B084CB1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718A7-066D-FBB2-D158-58453A4905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B5F001-6AF1-CBB5-0D97-DC82553A8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6F198C-0270-2E41-761A-6165B3E8175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40 of 160</a:t>
            </a:r>
          </a:p>
        </p:txBody>
      </p:sp>
    </p:spTree>
    <p:extLst>
      <p:ext uri="{BB962C8B-B14F-4D97-AF65-F5344CB8AC3E}">
        <p14:creationId xmlns:p14="http://schemas.microsoft.com/office/powerpoint/2010/main" val="3929439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942B1-606A-4CBE-E747-8664C53A9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1D221B-E120-F632-4C8C-BCE4600166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0BCC61-5A0B-948A-5ED3-18BB046BFF0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41 of 160</a:t>
            </a:r>
          </a:p>
        </p:txBody>
      </p:sp>
    </p:spTree>
    <p:extLst>
      <p:ext uri="{BB962C8B-B14F-4D97-AF65-F5344CB8AC3E}">
        <p14:creationId xmlns:p14="http://schemas.microsoft.com/office/powerpoint/2010/main" val="6891009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0E3B3-4901-E46B-07F2-5C1EB93B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F65FF-3AE4-EA84-5CF7-481781290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654809-FD47-059C-5003-CFA997065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B8944F-78EB-59A3-FE90-21174264A33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42 of 160</a:t>
            </a:r>
          </a:p>
        </p:txBody>
      </p:sp>
    </p:spTree>
    <p:extLst>
      <p:ext uri="{BB962C8B-B14F-4D97-AF65-F5344CB8AC3E}">
        <p14:creationId xmlns:p14="http://schemas.microsoft.com/office/powerpoint/2010/main" val="14606042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38C7E-C397-B148-D1FB-DE4AF8DC2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B4D70-52B6-C28E-C634-F0DFFF2678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3BDE07-8F86-D9C2-7D22-C8986B4EA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FC06F0-BAEE-93AF-29AE-92E37FFE118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43 of 160</a:t>
            </a:r>
          </a:p>
        </p:txBody>
      </p:sp>
    </p:spTree>
    <p:extLst>
      <p:ext uri="{BB962C8B-B14F-4D97-AF65-F5344CB8AC3E}">
        <p14:creationId xmlns:p14="http://schemas.microsoft.com/office/powerpoint/2010/main" val="31986409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51CEC-7B86-D052-32BE-A3313EBF6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4F5600-E4E5-1881-C40E-56F4C2AB1F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5B11D6-F8DC-E2E1-BC9B-755D50C5D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C57BB5-6153-071F-6B84-E55454E54A0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44 of 160</a:t>
            </a:r>
          </a:p>
        </p:txBody>
      </p:sp>
    </p:spTree>
    <p:extLst>
      <p:ext uri="{BB962C8B-B14F-4D97-AF65-F5344CB8AC3E}">
        <p14:creationId xmlns:p14="http://schemas.microsoft.com/office/powerpoint/2010/main" val="39989244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85E42-F398-CC8A-9185-700AB63B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559C2-5656-4E08-275A-E6A26D2910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2B925E-1A75-8521-8019-9DC59F7E9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1B4612-7E50-CC42-29B9-424066DBE66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45 of 160</a:t>
            </a:r>
          </a:p>
        </p:txBody>
      </p:sp>
    </p:spTree>
    <p:extLst>
      <p:ext uri="{BB962C8B-B14F-4D97-AF65-F5344CB8AC3E}">
        <p14:creationId xmlns:p14="http://schemas.microsoft.com/office/powerpoint/2010/main" val="5369910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EB8FB-735D-3B3C-63F1-D7BE40360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034E2B-AD12-BFC1-63C8-F594C49A3B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96F10D-E49F-97F2-CF38-B2D3A9BEE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35589C-16BC-5C7C-5D69-BF9B20215A5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46 of 160</a:t>
            </a:r>
          </a:p>
        </p:txBody>
      </p:sp>
    </p:spTree>
    <p:extLst>
      <p:ext uri="{BB962C8B-B14F-4D97-AF65-F5344CB8AC3E}">
        <p14:creationId xmlns:p14="http://schemas.microsoft.com/office/powerpoint/2010/main" val="19943821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35BAF-2F40-46C2-50E9-FA97F2A37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27CD4-A462-A72A-5A29-107910736E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9365DE-9D8A-872C-EEDA-1BA6A430A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3D4190-209E-22E0-A761-DF37E1AA94A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47 of 160</a:t>
            </a:r>
          </a:p>
        </p:txBody>
      </p:sp>
    </p:spTree>
    <p:extLst>
      <p:ext uri="{BB962C8B-B14F-4D97-AF65-F5344CB8AC3E}">
        <p14:creationId xmlns:p14="http://schemas.microsoft.com/office/powerpoint/2010/main" val="25165829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91A19-BAA3-0EB1-772C-9F68B2D93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631F4-632C-0A57-00CE-82E992523C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9242CD-7B20-AE37-602C-BCA2CB7780D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48 of 160</a:t>
            </a:r>
          </a:p>
        </p:txBody>
      </p:sp>
    </p:spTree>
    <p:extLst>
      <p:ext uri="{BB962C8B-B14F-4D97-AF65-F5344CB8AC3E}">
        <p14:creationId xmlns:p14="http://schemas.microsoft.com/office/powerpoint/2010/main" val="302245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0A9C7-CF08-C6DE-264E-538B3F72A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F3ADC-D1E6-0B36-E8AE-65ED6EA184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AAB73D-724A-C006-1C11-0B7991445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152835-B192-297F-3DB2-F483076D2F5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 of 160</a:t>
            </a:r>
          </a:p>
        </p:txBody>
      </p:sp>
    </p:spTree>
    <p:extLst>
      <p:ext uri="{BB962C8B-B14F-4D97-AF65-F5344CB8AC3E}">
        <p14:creationId xmlns:p14="http://schemas.microsoft.com/office/powerpoint/2010/main" val="4978401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96F30-B34C-4BF4-EAC1-8A461A8D3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13904-2B8F-F618-E272-A4B0ACFB78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F85D73-E3C6-A462-B468-07C954DB1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C7F94C-5ED0-1692-5617-64AF5576D5B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49 of 160</a:t>
            </a:r>
          </a:p>
        </p:txBody>
      </p:sp>
    </p:spTree>
    <p:extLst>
      <p:ext uri="{BB962C8B-B14F-4D97-AF65-F5344CB8AC3E}">
        <p14:creationId xmlns:p14="http://schemas.microsoft.com/office/powerpoint/2010/main" val="13773945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D460A-139F-C4DA-D663-E8245103C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09147-E4B4-36C7-8CA5-9807DF9131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9264F5-3DD3-D00B-89D9-601BB7E06F7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50 of 160</a:t>
            </a:r>
          </a:p>
        </p:txBody>
      </p:sp>
    </p:spTree>
    <p:extLst>
      <p:ext uri="{BB962C8B-B14F-4D97-AF65-F5344CB8AC3E}">
        <p14:creationId xmlns:p14="http://schemas.microsoft.com/office/powerpoint/2010/main" val="23867568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C6628-4D1A-8268-BC0F-B0D4576F0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C74F4E-D9D0-3861-6178-1758A5B0FD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B6ECF-4ED8-801B-2367-E0778A3AE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3912D1-CB90-F2A2-0671-40CE6B1BE42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51 of 160</a:t>
            </a:r>
          </a:p>
        </p:txBody>
      </p:sp>
    </p:spTree>
    <p:extLst>
      <p:ext uri="{BB962C8B-B14F-4D97-AF65-F5344CB8AC3E}">
        <p14:creationId xmlns:p14="http://schemas.microsoft.com/office/powerpoint/2010/main" val="28762861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B6994-F32D-78BF-941F-26AC11925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EA58F-414B-97DF-70FA-9FCD3A5739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8E9BD2-83E0-4C42-FF24-2A1A25E43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F8A22F-EB86-A3B1-2D29-18042E1BBAE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52 of 160</a:t>
            </a:r>
          </a:p>
        </p:txBody>
      </p:sp>
    </p:spTree>
    <p:extLst>
      <p:ext uri="{BB962C8B-B14F-4D97-AF65-F5344CB8AC3E}">
        <p14:creationId xmlns:p14="http://schemas.microsoft.com/office/powerpoint/2010/main" val="20817414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884A9-0107-CDFF-B775-F0523BE6D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5F323-8A8A-7179-DC16-FB48A0ECA5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F5B8D-B111-0CEC-6640-9FDB9A11A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9B8CCA-4962-FA08-EB6F-06281A88998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53 of 160</a:t>
            </a:r>
          </a:p>
        </p:txBody>
      </p:sp>
    </p:spTree>
    <p:extLst>
      <p:ext uri="{BB962C8B-B14F-4D97-AF65-F5344CB8AC3E}">
        <p14:creationId xmlns:p14="http://schemas.microsoft.com/office/powerpoint/2010/main" val="35578562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27F3F-40B4-0424-3099-566551747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B136EB-FE30-0D43-23E0-FBC7305B46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C591CD-41A8-84C5-7F0D-0CD4775EE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9A035C-5061-9F31-1631-764C259C3D3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54 of 160</a:t>
            </a:r>
          </a:p>
        </p:txBody>
      </p:sp>
    </p:spTree>
    <p:extLst>
      <p:ext uri="{BB962C8B-B14F-4D97-AF65-F5344CB8AC3E}">
        <p14:creationId xmlns:p14="http://schemas.microsoft.com/office/powerpoint/2010/main" val="35204675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BC505-F751-9AAC-195C-D51BC2E5D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230C3-313B-CC2D-3CEC-8D959D9021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F956BC-996E-2D4B-69E3-65228846635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55 of 160</a:t>
            </a:r>
          </a:p>
        </p:txBody>
      </p:sp>
    </p:spTree>
    <p:extLst>
      <p:ext uri="{BB962C8B-B14F-4D97-AF65-F5344CB8AC3E}">
        <p14:creationId xmlns:p14="http://schemas.microsoft.com/office/powerpoint/2010/main" val="17368064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3977F-87A5-94F6-F5DC-8B9B6DAC5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6354E-EAA6-918B-FEB0-BA3A63F9D1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62FB49-AE95-879C-FB55-7AFA240AB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C09D97-EA27-E805-EA4D-F91BDE425D1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56 of 160</a:t>
            </a:r>
          </a:p>
        </p:txBody>
      </p:sp>
    </p:spTree>
    <p:extLst>
      <p:ext uri="{BB962C8B-B14F-4D97-AF65-F5344CB8AC3E}">
        <p14:creationId xmlns:p14="http://schemas.microsoft.com/office/powerpoint/2010/main" val="4056702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AA3C2-A0D4-A3C5-703B-AD7FE6F80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ABD92-6A99-907A-C01D-649DEC227E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83885D-207A-110E-A6A3-D9EE8C0E4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DBAEC4-4368-2A80-AABF-187B8F73B5A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57 of 160</a:t>
            </a:r>
          </a:p>
        </p:txBody>
      </p:sp>
    </p:spTree>
    <p:extLst>
      <p:ext uri="{BB962C8B-B14F-4D97-AF65-F5344CB8AC3E}">
        <p14:creationId xmlns:p14="http://schemas.microsoft.com/office/powerpoint/2010/main" val="22464928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B4DF-2EAD-4F20-5E6C-DA5E12392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CDA8FA-467F-ED84-4A99-B06FC2938D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8B4E79-38C5-FBFC-11CD-B51054E4A4E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58 of 160</a:t>
            </a:r>
          </a:p>
        </p:txBody>
      </p:sp>
    </p:spTree>
    <p:extLst>
      <p:ext uri="{BB962C8B-B14F-4D97-AF65-F5344CB8AC3E}">
        <p14:creationId xmlns:p14="http://schemas.microsoft.com/office/powerpoint/2010/main" val="724623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DF5B9-E486-60FA-0E3A-C4B4C9D1E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D0DAB4-8A7D-A81F-39C6-B7A388E175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D7A8B8-611D-7692-B3B2-C68611EDA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325741-344B-1A10-5D30-03BB70F54AD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 of 160</a:t>
            </a:r>
          </a:p>
        </p:txBody>
      </p:sp>
    </p:spTree>
    <p:extLst>
      <p:ext uri="{BB962C8B-B14F-4D97-AF65-F5344CB8AC3E}">
        <p14:creationId xmlns:p14="http://schemas.microsoft.com/office/powerpoint/2010/main" val="16088892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BCB4C-A713-552D-9CD4-F2D7B03E3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133C0-0736-CD5B-8390-B014A5BA55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95B4E3-8B17-AEDE-3C5C-A601023AC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9E4F6A-161F-1FED-6DF5-F2DBF47CC7B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59 of 160</a:t>
            </a:r>
          </a:p>
        </p:txBody>
      </p:sp>
    </p:spTree>
    <p:extLst>
      <p:ext uri="{BB962C8B-B14F-4D97-AF65-F5344CB8AC3E}">
        <p14:creationId xmlns:p14="http://schemas.microsoft.com/office/powerpoint/2010/main" val="5729678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CF6E8-290A-9CEC-6BEF-340FAB571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AFBB9-2AAF-30EE-D729-59D687EDD9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C7B2EB-AC7B-E2AD-A60A-93EEA5165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F0CB5A-7A1B-1C20-8304-3837A3CE1BE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60 of 160</a:t>
            </a:r>
          </a:p>
        </p:txBody>
      </p:sp>
    </p:spTree>
    <p:extLst>
      <p:ext uri="{BB962C8B-B14F-4D97-AF65-F5344CB8AC3E}">
        <p14:creationId xmlns:p14="http://schemas.microsoft.com/office/powerpoint/2010/main" val="13109876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5C0F-D17A-4209-A79F-D5379D835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F6CDB-E446-6EC6-8ABE-C1D4073808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8F3006-72F0-E74A-285C-3EDE91582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33E2ED-6320-85FE-BA6F-67E2DDF99B9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61 of 160</a:t>
            </a:r>
          </a:p>
        </p:txBody>
      </p:sp>
    </p:spTree>
    <p:extLst>
      <p:ext uri="{BB962C8B-B14F-4D97-AF65-F5344CB8AC3E}">
        <p14:creationId xmlns:p14="http://schemas.microsoft.com/office/powerpoint/2010/main" val="10888728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2B0A8-EE0E-A548-1853-E07917C9B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ACD4-C921-6D52-5039-EE25307D46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8B2FD5-0E84-8A0F-A9FC-298A27151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9E60F7-26AD-B932-AD19-A2822600297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62 of 160</a:t>
            </a:r>
          </a:p>
        </p:txBody>
      </p:sp>
    </p:spTree>
    <p:extLst>
      <p:ext uri="{BB962C8B-B14F-4D97-AF65-F5344CB8AC3E}">
        <p14:creationId xmlns:p14="http://schemas.microsoft.com/office/powerpoint/2010/main" val="2126470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A701C-EAE1-03C4-3AE2-E560C0AE0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DBA04-8DED-90BD-10C5-83EF635577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8606AD-F3F1-29D5-C2CB-F46B700BC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8A973A-8C2E-6850-47F0-20CA9F08387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63 of 160</a:t>
            </a:r>
          </a:p>
        </p:txBody>
      </p:sp>
    </p:spTree>
    <p:extLst>
      <p:ext uri="{BB962C8B-B14F-4D97-AF65-F5344CB8AC3E}">
        <p14:creationId xmlns:p14="http://schemas.microsoft.com/office/powerpoint/2010/main" val="7607469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99C0E-3EF9-1671-D732-108188E6C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3C078-0D5A-6D92-A3C0-73DDBDFBF8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9702CF-ABE8-2B5C-61EF-3377CD69999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64 of 160</a:t>
            </a:r>
          </a:p>
        </p:txBody>
      </p:sp>
    </p:spTree>
    <p:extLst>
      <p:ext uri="{BB962C8B-B14F-4D97-AF65-F5344CB8AC3E}">
        <p14:creationId xmlns:p14="http://schemas.microsoft.com/office/powerpoint/2010/main" val="42801488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F8827-708E-9E07-37F1-74561A64C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6A6CF6-89EB-E507-8043-032148AA3D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F321C8-E62F-0845-7371-C0B5976F2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DA57E7-93AA-1BC1-25BD-C55FB18D182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65 of 160</a:t>
            </a:r>
          </a:p>
        </p:txBody>
      </p:sp>
    </p:spTree>
    <p:extLst>
      <p:ext uri="{BB962C8B-B14F-4D97-AF65-F5344CB8AC3E}">
        <p14:creationId xmlns:p14="http://schemas.microsoft.com/office/powerpoint/2010/main" val="6437864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70B4A-3E8D-E664-8583-88B8E837B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CCB1A-E15E-1B8D-AB84-5222FE262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54396B-00DC-44AA-76BB-4B7EFEAA98F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66 of 160</a:t>
            </a:r>
          </a:p>
        </p:txBody>
      </p:sp>
    </p:spTree>
    <p:extLst>
      <p:ext uri="{BB962C8B-B14F-4D97-AF65-F5344CB8AC3E}">
        <p14:creationId xmlns:p14="http://schemas.microsoft.com/office/powerpoint/2010/main" val="41162884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5799E-FC86-A07A-27F0-DCD5BE86F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22751-2C1A-7BAF-BDA0-058AAF60DF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7B5F3A-EA81-6CA1-6F78-3A4459290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EC95B6-28BD-46FA-BE06-49C2121542F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67 of 160</a:t>
            </a:r>
          </a:p>
        </p:txBody>
      </p:sp>
    </p:spTree>
    <p:extLst>
      <p:ext uri="{BB962C8B-B14F-4D97-AF65-F5344CB8AC3E}">
        <p14:creationId xmlns:p14="http://schemas.microsoft.com/office/powerpoint/2010/main" val="3160915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11784-52D8-417A-16B3-EE83178A8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BC03D-79D9-FD86-A891-53F76CF0E6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651BC6-0AD3-797F-6F53-DF72F1C0A69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68 of 160</a:t>
            </a:r>
          </a:p>
        </p:txBody>
      </p:sp>
    </p:spTree>
    <p:extLst>
      <p:ext uri="{BB962C8B-B14F-4D97-AF65-F5344CB8AC3E}">
        <p14:creationId xmlns:p14="http://schemas.microsoft.com/office/powerpoint/2010/main" val="2428988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64988-30B0-D650-9B7F-E927377F8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67D0E3-17E6-EF35-3FCE-973C8366A9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EF33EC-4CED-A729-A1AA-844A8B09581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 of 160</a:t>
            </a:r>
          </a:p>
        </p:txBody>
      </p:sp>
    </p:spTree>
    <p:extLst>
      <p:ext uri="{BB962C8B-B14F-4D97-AF65-F5344CB8AC3E}">
        <p14:creationId xmlns:p14="http://schemas.microsoft.com/office/powerpoint/2010/main" val="3596907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223B1-EF08-C1A5-22C4-64B13005B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72A7D-60FA-9F26-771C-CE707AA510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8E62C3-4FCC-BE1A-7250-ED29E049C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3D7EB4-B042-23EF-51CB-4A3EACA9E51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69 of 160</a:t>
            </a:r>
          </a:p>
        </p:txBody>
      </p:sp>
    </p:spTree>
    <p:extLst>
      <p:ext uri="{BB962C8B-B14F-4D97-AF65-F5344CB8AC3E}">
        <p14:creationId xmlns:p14="http://schemas.microsoft.com/office/powerpoint/2010/main" val="28731928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B0158-A8BB-5949-706A-642798441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E9011-119C-730C-77BA-E33F68C39D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6EB6E0-0E2B-E106-28CC-7DA992D10BC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70 of 160</a:t>
            </a:r>
          </a:p>
        </p:txBody>
      </p:sp>
    </p:spTree>
    <p:extLst>
      <p:ext uri="{BB962C8B-B14F-4D97-AF65-F5344CB8AC3E}">
        <p14:creationId xmlns:p14="http://schemas.microsoft.com/office/powerpoint/2010/main" val="25369508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33EB0-498C-9E4B-87D8-2C9727153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229DE9-B741-0095-B738-D19307774B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A23CDE-5B43-CDE8-223C-358D1F69B33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71 of 160</a:t>
            </a:r>
          </a:p>
        </p:txBody>
      </p:sp>
    </p:spTree>
    <p:extLst>
      <p:ext uri="{BB962C8B-B14F-4D97-AF65-F5344CB8AC3E}">
        <p14:creationId xmlns:p14="http://schemas.microsoft.com/office/powerpoint/2010/main" val="15123784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A383-6B6C-040C-AC2F-406D1B7CC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AC523-CF21-1EF2-AD9B-8353B8D395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59D269-024B-5A0C-33B9-4E7638D2738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72 of 160</a:t>
            </a:r>
          </a:p>
        </p:txBody>
      </p:sp>
    </p:spTree>
    <p:extLst>
      <p:ext uri="{BB962C8B-B14F-4D97-AF65-F5344CB8AC3E}">
        <p14:creationId xmlns:p14="http://schemas.microsoft.com/office/powerpoint/2010/main" val="416254783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D6C05-79E2-F786-9D9E-1517495CC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D8C7AC-A2CB-D985-F093-D761DF4217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FB7933-F75C-3DA4-18A5-2CD6324A6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768D77-B69D-8085-36DE-31B7C333480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73 of 160</a:t>
            </a:r>
          </a:p>
        </p:txBody>
      </p:sp>
    </p:spTree>
    <p:extLst>
      <p:ext uri="{BB962C8B-B14F-4D97-AF65-F5344CB8AC3E}">
        <p14:creationId xmlns:p14="http://schemas.microsoft.com/office/powerpoint/2010/main" val="21504652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62690-5F46-F3E8-AF2A-38D7DE814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94A21-8396-3140-9C76-4D074067B1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864C1B-91CC-37AB-7D28-5B77F9823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B279D6-6D6A-7E26-5305-CC41141A1A8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74 of 160</a:t>
            </a:r>
          </a:p>
        </p:txBody>
      </p:sp>
    </p:spTree>
    <p:extLst>
      <p:ext uri="{BB962C8B-B14F-4D97-AF65-F5344CB8AC3E}">
        <p14:creationId xmlns:p14="http://schemas.microsoft.com/office/powerpoint/2010/main" val="26629309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1F429-0AB2-CA7A-F0FE-C48CC8972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03DF1-882C-B8F0-6008-11A9DD967D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C766E-E4FA-F91E-E5FF-1C1AEECD4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C9F588-4AD2-C001-8C55-295D36F9E55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75 of 160</a:t>
            </a:r>
          </a:p>
        </p:txBody>
      </p:sp>
    </p:spTree>
    <p:extLst>
      <p:ext uri="{BB962C8B-B14F-4D97-AF65-F5344CB8AC3E}">
        <p14:creationId xmlns:p14="http://schemas.microsoft.com/office/powerpoint/2010/main" val="37491448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6CB43-270B-48BC-0237-EE83D1862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5A6A02-B5DD-B524-5E68-56FC18CA11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70EDFB-3673-FE33-DB9C-DFC13E412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39C228-F149-7727-6699-4BF4EE24E21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76 of 160</a:t>
            </a:r>
          </a:p>
        </p:txBody>
      </p:sp>
    </p:spTree>
    <p:extLst>
      <p:ext uri="{BB962C8B-B14F-4D97-AF65-F5344CB8AC3E}">
        <p14:creationId xmlns:p14="http://schemas.microsoft.com/office/powerpoint/2010/main" val="20812167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4AAD-EFC6-8498-5894-0EA06C8D9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05D09B-451B-55B7-6C56-2D39E51C3F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66E45E-006B-8F2C-EDD4-1A1B3747B90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77 of 160</a:t>
            </a:r>
          </a:p>
        </p:txBody>
      </p:sp>
    </p:spTree>
    <p:extLst>
      <p:ext uri="{BB962C8B-B14F-4D97-AF65-F5344CB8AC3E}">
        <p14:creationId xmlns:p14="http://schemas.microsoft.com/office/powerpoint/2010/main" val="7492410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C61E0-F859-9D0F-AF04-16B9ACCEA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A961C7-3E50-C47C-FBA0-DD5922B48C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EBA229-32CC-C39E-F06B-3ADB0E024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7EEBDB-C4D9-122E-A1B6-1965BBA77C2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78 of 160</a:t>
            </a:r>
          </a:p>
        </p:txBody>
      </p:sp>
    </p:spTree>
    <p:extLst>
      <p:ext uri="{BB962C8B-B14F-4D97-AF65-F5344CB8AC3E}">
        <p14:creationId xmlns:p14="http://schemas.microsoft.com/office/powerpoint/2010/main" val="2955523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6C774-F258-FF2C-E84A-5E2228A74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C1EE24-8F5D-AB48-D2C9-5D7F3F87E8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5E649A-CEB5-80D8-40F5-993E3A65E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024BD9-0731-858D-0608-BE096C91C3B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 of 160</a:t>
            </a:r>
          </a:p>
        </p:txBody>
      </p:sp>
    </p:spTree>
    <p:extLst>
      <p:ext uri="{BB962C8B-B14F-4D97-AF65-F5344CB8AC3E}">
        <p14:creationId xmlns:p14="http://schemas.microsoft.com/office/powerpoint/2010/main" val="171435409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F60D5-01B6-849B-D71C-D78667353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3781E-5553-6000-463C-11BAD67F82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9A4D4B-4C3A-C27F-A69B-726E3729EF7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79 of 160</a:t>
            </a:r>
          </a:p>
        </p:txBody>
      </p:sp>
    </p:spTree>
    <p:extLst>
      <p:ext uri="{BB962C8B-B14F-4D97-AF65-F5344CB8AC3E}">
        <p14:creationId xmlns:p14="http://schemas.microsoft.com/office/powerpoint/2010/main" val="62206304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C8C-4447-7A8F-EE8E-0906A94EB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6D908-FFBF-4086-CA1D-F739199822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F8E91F-3E35-B585-380C-49BCB0462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37" y="0"/>
            <a:ext cx="48323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459A82-D7EC-ADDF-6F2F-E0C735B2348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80 of 160</a:t>
            </a:r>
          </a:p>
        </p:txBody>
      </p:sp>
    </p:spTree>
    <p:extLst>
      <p:ext uri="{BB962C8B-B14F-4D97-AF65-F5344CB8AC3E}">
        <p14:creationId xmlns:p14="http://schemas.microsoft.com/office/powerpoint/2010/main" val="248077602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ED684-166D-4351-CB8A-BC8D90BF5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FB940-42B7-EBE4-F73B-34F945E02E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C0CD40-3E7E-B173-6240-CDBD39A24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C39D32-0F7A-6E25-0368-4D4940F6028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81 of 160</a:t>
            </a:r>
          </a:p>
        </p:txBody>
      </p:sp>
    </p:spTree>
    <p:extLst>
      <p:ext uri="{BB962C8B-B14F-4D97-AF65-F5344CB8AC3E}">
        <p14:creationId xmlns:p14="http://schemas.microsoft.com/office/powerpoint/2010/main" val="124283665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75166-AE2D-E004-C5C7-17F22EDB2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FE71E-7457-9945-3F25-C3C3E70EA7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465F45-C21A-98FB-54D8-F42201839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3C9DAC-3934-1A36-7B5D-62A0AD86493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82 of 160</a:t>
            </a:r>
          </a:p>
        </p:txBody>
      </p:sp>
    </p:spTree>
    <p:extLst>
      <p:ext uri="{BB962C8B-B14F-4D97-AF65-F5344CB8AC3E}">
        <p14:creationId xmlns:p14="http://schemas.microsoft.com/office/powerpoint/2010/main" val="346865650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48365-489A-1F98-97F6-990EE19C9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1505D-6ED6-68AD-809A-20121187C9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35172A-8629-F284-71A2-D25FBD7938D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83 of 160</a:t>
            </a:r>
          </a:p>
        </p:txBody>
      </p:sp>
    </p:spTree>
    <p:extLst>
      <p:ext uri="{BB962C8B-B14F-4D97-AF65-F5344CB8AC3E}">
        <p14:creationId xmlns:p14="http://schemas.microsoft.com/office/powerpoint/2010/main" val="349604267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45ABA-6AC3-24ED-3BE9-FCDB1503C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F7D2A-BD72-52BA-F8F3-9A352714F7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CCA1F3-53FE-5669-0848-9FD105F9C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B41D0C-1C76-71CF-1239-E14D6EA343D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84 of 160</a:t>
            </a:r>
          </a:p>
        </p:txBody>
      </p:sp>
    </p:spTree>
    <p:extLst>
      <p:ext uri="{BB962C8B-B14F-4D97-AF65-F5344CB8AC3E}">
        <p14:creationId xmlns:p14="http://schemas.microsoft.com/office/powerpoint/2010/main" val="186782564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0BAB5-CE36-84DD-4653-D605DD0C1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51615C-B4C3-22BB-F4C5-062FBD632D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55AC83-3328-40C4-0233-1E1AB39B0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A59CE3-8C67-3321-372E-92E0326D658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85 of 160</a:t>
            </a:r>
          </a:p>
        </p:txBody>
      </p:sp>
    </p:spTree>
    <p:extLst>
      <p:ext uri="{BB962C8B-B14F-4D97-AF65-F5344CB8AC3E}">
        <p14:creationId xmlns:p14="http://schemas.microsoft.com/office/powerpoint/2010/main" val="4273144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BA1A7-E0C6-FC99-33AB-4C7BBC8EE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B51428-B7FD-CAD0-A176-423B74F5F6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57B5B2-896A-E4CE-E651-B141B4ABA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71DD77-E008-A063-8DAE-034E0F89486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86 of 160</a:t>
            </a:r>
          </a:p>
        </p:txBody>
      </p:sp>
    </p:spTree>
    <p:extLst>
      <p:ext uri="{BB962C8B-B14F-4D97-AF65-F5344CB8AC3E}">
        <p14:creationId xmlns:p14="http://schemas.microsoft.com/office/powerpoint/2010/main" val="4684614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D41A-92A8-D4AB-23D1-058A6F1C7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2A825A-16DD-D69F-7250-B1180D2E85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00D5FD-7E34-661F-C9A2-F0017B15C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258F07-9EF2-26B0-D749-E32109C1144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87 of 160</a:t>
            </a:r>
          </a:p>
        </p:txBody>
      </p:sp>
    </p:spTree>
    <p:extLst>
      <p:ext uri="{BB962C8B-B14F-4D97-AF65-F5344CB8AC3E}">
        <p14:creationId xmlns:p14="http://schemas.microsoft.com/office/powerpoint/2010/main" val="29286987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F7B6D-2E84-BE78-C216-B59B56F6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17844-BE0D-BE14-5553-2FCC047365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D2C664-7E02-BCA7-5DFC-9414CE44B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430588-ED08-0B04-7087-0AC60D03ADF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88 of 160</a:t>
            </a:r>
          </a:p>
        </p:txBody>
      </p:sp>
    </p:spTree>
    <p:extLst>
      <p:ext uri="{BB962C8B-B14F-4D97-AF65-F5344CB8AC3E}">
        <p14:creationId xmlns:p14="http://schemas.microsoft.com/office/powerpoint/2010/main" val="814235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C6924-8B31-5E2D-200B-6FE695A82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0DA7B-3681-2878-695C-3272C13221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397EE0-557C-C8BA-0E32-1032871ADC7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 of 160</a:t>
            </a:r>
          </a:p>
        </p:txBody>
      </p:sp>
    </p:spTree>
    <p:extLst>
      <p:ext uri="{BB962C8B-B14F-4D97-AF65-F5344CB8AC3E}">
        <p14:creationId xmlns:p14="http://schemas.microsoft.com/office/powerpoint/2010/main" val="398608694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6D1BC-3511-9557-A7AD-3227F8750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59C191-0256-7998-ADE4-6248351023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16885D-5A04-5692-DBA6-9BD06239B8C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89 of 160</a:t>
            </a:r>
          </a:p>
        </p:txBody>
      </p:sp>
    </p:spTree>
    <p:extLst>
      <p:ext uri="{BB962C8B-B14F-4D97-AF65-F5344CB8AC3E}">
        <p14:creationId xmlns:p14="http://schemas.microsoft.com/office/powerpoint/2010/main" val="214973032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AC08-F472-B4D0-3F82-B04A88804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55504D-393B-0F07-14F9-986D42B192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96D9BF-F763-CEB7-A2AE-5C6A58C39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2B5904-9064-13A5-DB54-2FE1B179565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90 of 160</a:t>
            </a:r>
          </a:p>
        </p:txBody>
      </p:sp>
    </p:spTree>
    <p:extLst>
      <p:ext uri="{BB962C8B-B14F-4D97-AF65-F5344CB8AC3E}">
        <p14:creationId xmlns:p14="http://schemas.microsoft.com/office/powerpoint/2010/main" val="369293070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E542-1044-6B8E-CF63-03A95D93E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BE3DA-D314-2E34-960F-226CB803C2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2C43D7-EEFC-D560-5A4E-8F1027261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CC2B14-2D76-4647-A73C-A19E2C8FEBF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91 of 160</a:t>
            </a:r>
          </a:p>
        </p:txBody>
      </p:sp>
    </p:spTree>
    <p:extLst>
      <p:ext uri="{BB962C8B-B14F-4D97-AF65-F5344CB8AC3E}">
        <p14:creationId xmlns:p14="http://schemas.microsoft.com/office/powerpoint/2010/main" val="226805920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39F18-B664-37B2-867C-02012DE7F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D6EA02-6865-E1F2-2699-D79C528DE7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99AE8-5136-AAE2-F8AB-3D34A6C4F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B25B90-9115-DADF-2D65-EEE467945A0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92 of 160</a:t>
            </a:r>
          </a:p>
        </p:txBody>
      </p:sp>
    </p:spTree>
    <p:extLst>
      <p:ext uri="{BB962C8B-B14F-4D97-AF65-F5344CB8AC3E}">
        <p14:creationId xmlns:p14="http://schemas.microsoft.com/office/powerpoint/2010/main" val="385870267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4946A-B039-F27D-87EB-2657C718F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55E93-AB7C-F783-653F-1EA0316FB1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F61EC0-F9F0-EEDB-F852-E491C895C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376EB8-D3F7-2E2B-F813-AE84875DE5A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93 of 160</a:t>
            </a:r>
          </a:p>
        </p:txBody>
      </p:sp>
    </p:spTree>
    <p:extLst>
      <p:ext uri="{BB962C8B-B14F-4D97-AF65-F5344CB8AC3E}">
        <p14:creationId xmlns:p14="http://schemas.microsoft.com/office/powerpoint/2010/main" val="268271346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BC19F-DD59-7D43-1C10-A98ABF21A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4EBBB-AB0A-95DA-513C-4DEFC982F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CEBFF1-C157-3B55-A8FB-0030FD36D1B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94 of 160</a:t>
            </a:r>
          </a:p>
        </p:txBody>
      </p:sp>
    </p:spTree>
    <p:extLst>
      <p:ext uri="{BB962C8B-B14F-4D97-AF65-F5344CB8AC3E}">
        <p14:creationId xmlns:p14="http://schemas.microsoft.com/office/powerpoint/2010/main" val="400652619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C1207-AF74-705D-AAF9-D21311FB0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FB11E-7DA8-4F86-F896-CEC4F1E967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312FB7-DC4C-205B-CD8F-54BA1B29C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8EA827-155C-2FFE-7893-D6989231397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95 of 160</a:t>
            </a:r>
          </a:p>
        </p:txBody>
      </p:sp>
    </p:spTree>
    <p:extLst>
      <p:ext uri="{BB962C8B-B14F-4D97-AF65-F5344CB8AC3E}">
        <p14:creationId xmlns:p14="http://schemas.microsoft.com/office/powerpoint/2010/main" val="404080791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CD6A7-0992-0229-14DE-2EF17A797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B991-AD69-0B8F-B2A3-F67DA5F8E5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F5036B-F0C2-95CC-55A7-68DCBAA4325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96 of 160</a:t>
            </a:r>
          </a:p>
        </p:txBody>
      </p:sp>
    </p:spTree>
    <p:extLst>
      <p:ext uri="{BB962C8B-B14F-4D97-AF65-F5344CB8AC3E}">
        <p14:creationId xmlns:p14="http://schemas.microsoft.com/office/powerpoint/2010/main" val="230056674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E9D5F-BC13-F80E-E4DB-033235D4C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8DCA8-A363-92D5-FED7-2350F52D26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6D4089-0064-D85F-FA7E-29C171E6F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F6DC92-340C-4101-3D54-F1CCC827668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97 of 160</a:t>
            </a:r>
          </a:p>
        </p:txBody>
      </p:sp>
    </p:spTree>
    <p:extLst>
      <p:ext uri="{BB962C8B-B14F-4D97-AF65-F5344CB8AC3E}">
        <p14:creationId xmlns:p14="http://schemas.microsoft.com/office/powerpoint/2010/main" val="259426126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C6463-A81C-CC48-8568-4945FF0EA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3AFD9-FA34-800E-804C-BC137D1E0D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575403-C3A9-7D7D-2D63-AFAA6413C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9A9976-0060-03F0-6EEB-D67C186FC4D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98 of 160</a:t>
            </a:r>
          </a:p>
        </p:txBody>
      </p:sp>
    </p:spTree>
    <p:extLst>
      <p:ext uri="{BB962C8B-B14F-4D97-AF65-F5344CB8AC3E}">
        <p14:creationId xmlns:p14="http://schemas.microsoft.com/office/powerpoint/2010/main" val="3910640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4164</Words>
  <Application>Microsoft Office PowerPoint</Application>
  <PresentationFormat>Widescreen</PresentationFormat>
  <Paragraphs>481</Paragraphs>
  <Slides>161</Slides>
  <Notes>160</Notes>
  <HiddenSlides>37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161</vt:i4>
      </vt:variant>
    </vt:vector>
  </HeadingPairs>
  <TitlesOfParts>
    <vt:vector size="165" baseType="lpstr">
      <vt:lpstr>Aptos</vt:lpstr>
      <vt:lpstr>Aptos Display</vt:lpstr>
      <vt:lpstr>Arial</vt:lpstr>
      <vt:lpstr>Office Theme</vt:lpstr>
      <vt:lpstr>POSTER SHOW Group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Laura K. Reid</dc:creator>
  <cp:lastModifiedBy>Laura K. Reid</cp:lastModifiedBy>
  <cp:revision>1</cp:revision>
  <dcterms:created xsi:type="dcterms:W3CDTF">2025-10-16T00:53:31Z</dcterms:created>
  <dcterms:modified xsi:type="dcterms:W3CDTF">2025-10-16T00:53:31Z</dcterms:modified>
</cp:coreProperties>
</file>