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media/image26.jpg" ContentType="image/png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3611B-7B3E-4426-9F8E-318161143989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7EAF8-8D9D-4953-83CD-F706531D5F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2862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https://cs1033.gaul.csd.uwo.ca/~swan2452/posterassign/swan2452_poster.jpg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3272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https://cs1033.gaul.csd.uwo.ca/~syang923/posterassign/syang923_poster.jpg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12305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https://cs1033.gaul.csd.uwo.ca/~yzhen593/posterassign/yzhen593_poster.jpg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349214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https://cs1033.gaul.csd.uwo.ca/~yzho429/posterassign/yzho429_poster.jpg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572401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https://cs1033.gaul.csd.uwo.ca/~zclark5/posterassign/zclark5_poster.jpg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909924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https://cs1033.gaul.csd.uwo.ca/~zcui94/posterassign/zcui94_poster.jpg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206323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https://cs1033.gaul.csd.uwo.ca/~zhao49/posterassign/zhao49_poster.jpg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105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5510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https://cs1033.gaul.csd.uwo.ca/~zhaq6/posterassign/zhaq6_poster.jpg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106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826199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https://cs1033.gaul.csd.uwo.ca/~zhausman/posterassign/zhausman_poster.jpg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107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202475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https://cs1033.gaul.csd.uwo.ca/~zhe444/posterassign/zhe444_poster.jpg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108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0195905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https://cs1033.gaul.csd.uwo.ca/~zhe446/posterassign/zhe446_poster.jpg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109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2934265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https://cs1033.gaul.csd.uwo.ca/~zhuan673/posterassign/zhuan673_poster.jpg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7969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https://cs1033.gaul.csd.uwo.ca/~syang944/posterassign/syang944_poster.jpg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93853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https://cs1033.gaul.csd.uwo.ca/~zkhan338/posterassign/zkhan338_poster.jpg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0648296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https://cs1033.gaul.csd.uwo.ca/~zli3573/posterassign/zli3573_poster.jpg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5396946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https://cs1033.gaul.csd.uwo.ca/~zliu2864/posterassign/zliu2864_poster.jpg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7856392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https://cs1033.gaul.csd.uwo.ca/~zloader/posterassign/zloader_poster.jpg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9135425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https://cs1033.gaul.csd.uwo.ca/~znikolov/posterassign/znikolov_poster.jpg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402423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https://cs1033.gaul.csd.uwo.ca/~zniu43/posterassign/zniu43_poster.jpg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3963065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https://cs1033.gaul.csd.uwo.ca/~zshen289/posterassign/zshen289_poster.jpg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209022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https://cs1033.gaul.csd.uwo.ca/~zsun444/posterassign/zsun444_poster.jpg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5754342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https://cs1033.gaul.csd.uwo.ca/~zsun467/posterassign/zsun467_poster.jpg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8423306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https://cs1033.gaul.csd.uwo.ca/~zsweitze/posterassign/zsweitze_poster.jpg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2820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https://cs1033.gaul.csd.uwo.ca/~szha552/posterassign/szha552_poster.jpg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6085942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https://cs1033.gaul.csd.uwo.ca/~ztheria/posterassign/ztheria_poster.jpg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4623355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https://cs1033.gaul.csd.uwo.ca/~ztian252/posterassign/ztian252_poster.jpg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6644103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https://cs1033.gaul.csd.uwo.ca/~zwan3445/posterassign/zwan3445_poster.jpg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729580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https://cs1033.gaul.csd.uwo.ca/~zwan3449/posterassign/zwan3449_poster.jpg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6313257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https://cs1033.gaul.csd.uwo.ca/~zwu648/posterassign/zwu648_poster.jpg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0792816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https://cs1033.gaul.csd.uwo.ca/~zxue67/posterassign/zxue67_poster.jpg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4324544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https://cs1033.gaul.csd.uwo.ca/~zyu542/posterassign/zyu542_poster.jpg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1402831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https://cs1033.gaul.csd.uwo.ca/~zzha2365/posterassign/zzha2365_poster.jpg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791268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https://cs1033.gaul.csd.uwo.ca/~zzha825/posterassign/zzha825_poster.jpg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3558505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https://cs1033.gaul.csd.uwo.ca/~zzhu534/posterassign/zzhu534_poster.jpg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28553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https://cs1033.gaul.csd.uwo.ca/~szhu366/posterassign/szhu366_poster.jpg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3747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https://cs1033.gaul.csd.uwo.ca/~tballent/posterassign/tballent_poster.jpg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1355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https://cs1033.gaul.csd.uwo.ca/~tbanwait/posterassign/tbanwait_poster.jpg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4139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https://cs1033.gaul.csd.uwo.ca/~tbao27/posterassign/tbao27_poster.jpg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36071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https://cs1033.gaul.csd.uwo.ca/~tbarre24/posterassign/tbarre24_poster.jpg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10350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https://cs1033.gaul.csd.uwo.ca/~tbiderma/posterassign/tbiderma_poster.jpg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95171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https://cs1033.gaul.csd.uwo.ca/~tbussier/posterassign/tbussier_poster.jpg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3660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https://cs1033.gaul.csd.uwo.ca/~sweingus/posterassign/sweingus_poster.jpg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63617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https://cs1033.gaul.csd.uwo.ca/~tdantas/posterassign/tdantas_poster.jpg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7434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https://cs1033.gaul.csd.uwo.ca/~telmiyeh/posterassign/telmiyeh_poster.jpg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60046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https://cs1033.gaul.csd.uwo.ca/~tfurkhan/posterassign/tfurkhan_poster.jpg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78328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https://cs1033.gaul.csd.uwo.ca/~tgriff24/posterassign/tgriff24_poster.jpg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68093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https://cs1033.gaul.csd.uwo.ca/~tgundlin/posterassign/tgundlin_poster.jpg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4269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https://cs1033.gaul.csd.uwo.ca/~tkaruna8/posterassign/tkaruna8_poster.jpg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7015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https://cs1033.gaul.csd.uwo.ca/~tkediler/posterassign/tkediler_poster.jpg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77964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https://cs1033.gaul.csd.uwo.ca/~tle255/posterassign/tle255_poster.jpg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35828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https://cs1033.gaul.csd.uwo.ca/~tliang64/posterassign/tliang64_poster.jpg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716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https://cs1033.gaul.csd.uwo.ca/~tliu552/posterassign/tliu552_poster.jpg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5787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https://cs1033.gaul.csd.uwo.ca/~swestwal/posterassign/swestwal_poster.jpg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42911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https://cs1033.gaul.csd.uwo.ca/~tluo82/posterassign/tluo82_poster.jpg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19740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https://cs1033.gaul.csd.uwo.ca/~tmccoubr/posterassign/tmccoubr_poster.jpg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45678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https://cs1033.gaul.csd.uwo.ca/~tmujahed/posterassign/tmujahed_poster.jpg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03696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https://cs1033.gaul.csd.uwo.ca/~tnorieg/posterassign/tnorieg_poster.jpg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81005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https://cs1033.gaul.csd.uwo.ca/~toni2/posterassign/toni2_poster.jpg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95674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https://cs1033.gaul.csd.uwo.ca/~tpinzari/posterassign/tpinzari_poster.jpg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54699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https://cs1033.gaul.csd.uwo.ca/~tqwasmi/posterassign/tqwasmi_poster.jpg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00054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https://cs1033.gaul.csd.uwo.ca/~tstaple4/posterassign/tstaple4_poster.jpg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73237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https://cs1033.gaul.csd.uwo.ca/~tsu48/posterassign/tsu48_poster.jpg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28796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https://cs1033.gaul.csd.uwo.ca/~tvesey/posterassign/tvesey_poster.jpg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283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https://cs1033.gaul.csd.uwo.ca/~swilco/posterassign/swilco_poster.jpg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04995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https://cs1033.gaul.csd.uwo.ca/~twang944/posterassign/twang944_poster.jpg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2081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https://cs1033.gaul.csd.uwo.ca/~tweeras/posterassign/tweeras_poster.jpg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86637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https://cs1033.gaul.csd.uwo.ca/~tzhao337/posterassign/tzhao337_poster.jpg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44487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https://cs1033.gaul.csd.uwo.ca/~uschwerd/posterassign/uschwerd_poster.jpg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76771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https://cs1033.gaul.csd.uwo.ca/~vbhardw7/posterassign/vbhardw7_poster.jpg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74682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https://cs1033.gaul.csd.uwo.ca/~vderakh/posterassign/vderakh_poster.jpg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219949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https://cs1033.gaul.csd.uwo.ca/~vdurair/posterassign/vdurair_poster.jpg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924095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https://cs1033.gaul.csd.uwo.ca/~vgupta92/posterassign/vgupta92_poster.jpg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29935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https://cs1033.gaul.csd.uwo.ca/~vho95/posterassign/vho95_poster.jpg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86475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https://cs1033.gaul.csd.uwo.ca/~vkarunar/posterassign/vkarunar_poster.jpg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6549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https://cs1033.gaul.csd.uwo.ca/~switty2/posterassign/switty2_poster.jpg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546389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https://cs1033.gaul.csd.uwo.ca/~vkruzel/posterassign/vkruzel_poster.jpg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88787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https://cs1033.gaul.csd.uwo.ca/~vmachtin/posterassign/vmachtin_poster.jpg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70700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https://cs1033.gaul.csd.uwo.ca/~vshao/posterassign/vshao_poster.jpg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60632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https://cs1033.gaul.csd.uwo.ca/~vtan29/posterassign/vtan29_poster.jpg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094876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https://cs1033.gaul.csd.uwo.ca/~vtran223/posterassign/vtran223_poster.jpg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8810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https://cs1033.gaul.csd.uwo.ca/~vwalia2/posterassign/vwalia2_poster.jpg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473812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https://cs1033.gaul.csd.uwo.ca/~vwalia3/posterassign/vwalia3_poster.jpg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40256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https://cs1033.gaul.csd.uwo.ca/~vwangwu/posterassign/vwangwu_poster.jpg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142390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https://cs1033.gaul.csd.uwo.ca/~wkaafara/posterassign/wkaafara_poster.jpg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299400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https://cs1033.gaul.csd.uwo.ca/~wlin297/posterassign/wlin297_poster.jpg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9742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https://cs1033.gaul.csd.uwo.ca/~swoo65/posterassign/swoo65_poster.jpg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580257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https://cs1033.gaul.csd.uwo.ca/~wlu287/posterassign/wlu287_poster.jpg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406207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https://cs1033.gaul.csd.uwo.ca/~wmccabe/posterassign/wmccabe_poster.jpg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144438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https://cs1033.gaul.csd.uwo.ca/~wvo/posterassign/wvo_poster.jpg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321590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https://cs1033.gaul.csd.uwo.ca/~xche453/posterassign/xche453_poster.jpg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853242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https://cs1033.gaul.csd.uwo.ca/~xche743/posterassign/xche743_poster.jpg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179841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https://cs1033.gaul.csd.uwo.ca/~xhuan529/posterassign/xhuan529_poster.jpg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026829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https://cs1033.gaul.csd.uwo.ca/~xli3655/posterassign/xli3655_poster.jpg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577311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https://cs1033.gaul.csd.uwo.ca/~xli3693/posterassign/xli3693_poster.jpg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311696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https://cs1033.gaul.csd.uwo.ca/~xlin526/posterassign/xlin526_poster.jpg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891720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https://cs1033.gaul.csd.uwo.ca/~xliu2855/posterassign/xliu2855_poster.jpg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4544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https://cs1033.gaul.csd.uwo.ca/~swu832/posterassign/swu832_poster.jpg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897169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https://cs1033.gaul.csd.uwo.ca/~xwei268/posterassign/xwei268_poster.jpg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22332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https://cs1033.gaul.csd.uwo.ca/~xwei283/posterassign/xwei283_poster.jpg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291319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https://cs1033.gaul.csd.uwo.ca/~xyang862/posterassign/xyang862_poster.jpg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563876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https://cs1033.gaul.csd.uwo.ca/~xzha2489/posterassign/xzha2489_poster.jpg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13234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https://cs1033.gaul.csd.uwo.ca/~xzha2525/posterassign/xzha2525_poster.jpg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854843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https://cs1033.gaul.csd.uwo.ca/~xzhu542/posterassign/xzhu542_poster.jpg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742486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https://cs1033.gaul.csd.uwo.ca/~xzhu547/posterassign/xzhu547_poster.jpg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80120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https://cs1033.gaul.csd.uwo.ca/~ybakir3/posterassign/ybakir3_poster.jpg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079072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https://cs1033.gaul.csd.uwo.ca/~yche4325/posterassign/yche4325_poster.jpg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792762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https://cs1033.gaul.csd.uwo.ca/~yche4334/posterassign/yche4334_poster.jpg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4417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https://cs1033.gaul.csd.uwo.ca/~swu842/posterassign/swu842_poster.jpg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043753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https://cs1033.gaul.csd.uwo.ca/~yche4443/posterassign/yche4443_poster.jpg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189340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https://cs1033.gaul.csd.uwo.ca/~ykim977/posterassign/ykim977_poster.jpg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801328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https://cs1033.gaul.csd.uwo.ca/~ykishant/posterassign/ykishant_poster.jpg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636290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https://cs1033.gaul.csd.uwo.ca/~ylee948/posterassign/ylee948_poster.jpg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584613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https://cs1033.gaul.csd.uwo.ca/~yliu4566/posterassign/yliu4566_poster.jpg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019892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https://cs1033.gaul.csd.uwo.ca/~yliu4873/posterassign/yliu4873_poster.jpg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407626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https://cs1033.gaul.csd.uwo.ca/~yliu5288/posterassign/yliu5288_poster.jpg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6283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https://cs1033.gaul.csd.uwo.ca/~ylu967/posterassign/ylu967_poster.jpg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634587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https://cs1033.gaul.csd.uwo.ca/~yma842/posterassign/yma842_poster.jpg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096488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https://cs1033.gaul.csd.uwo.ca/~ymeng259/posterassign/ymeng259_poster.jpg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3015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https://cs1033.gaul.csd.uwo.ca/~sxu585/posterassign/sxu585_poster.jpg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906319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https://cs1033.gaul.csd.uwo.ca/~ymichail/posterassign/ymichail_poster.jpg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996515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https://cs1033.gaul.csd.uwo.ca/~yshi692/posterassign/yshi692_poster.jpg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093598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https://cs1033.gaul.csd.uwo.ca/~ysong653/posterassign/ysong653_poster.jpg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608595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https://cs1033.gaul.csd.uwo.ca/~ysun2532/posterassign/ysun2532_poster.jpg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124679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https://cs1033.gaul.csd.uwo.ca/~ysun2534/posterassign/ysun2534_poster.jpg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239863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https://cs1033.gaul.csd.uwo.ca/~ywan6337/posterassign/ywan6337_poster.jpg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82904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https://cs1033.gaul.csd.uwo.ca/~ywan6586/posterassign/ywan6586_poster.jpg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717550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https://cs1033.gaul.csd.uwo.ca/~yyao465/posterassign/yyao465_poster.jpg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000810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https://cs1033.gaul.csd.uwo.ca/~yyou54/posterassign/yyou54_poster.jpg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110086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https://cs1033.gaul.csd.uwo.ca/~yzha6526/posterassign/yzha6526_poster.jpg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7EAF8-8D9D-4953-83CD-F706531D5FED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6113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0299B-E9E9-75CD-DFB1-57AC825ADF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45930E-259B-6BFD-CDAD-8C86C2507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827E1-3348-0020-DFAA-346FA46B8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E578-1E3F-4F58-ABCD-A8ACF282D107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C50D5-5316-0CEB-B30B-863A0B266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14AB2-C89B-C520-197D-7E29FB5BE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0B1C0-B496-4C6B-85AB-C4C508CD928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7196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7B95F-199F-8611-5912-ADF19EB34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BD9883-3300-9CFB-8FA1-BBF587866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3AB9A-75FF-A8DA-6CF5-4E97B765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E578-1E3F-4F58-ABCD-A8ACF282D107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E9354-F97D-DCF4-F956-668B85CB3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19DEF-F49E-F65F-6AC4-BCED80FB2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0B1C0-B496-4C6B-85AB-C4C508CD928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887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4B0E46-80FD-64C3-1D93-6EDCFE24B0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39DA88-844F-D51B-3B70-2AC4076945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57E62-496D-40F3-3DD6-B9C28EADA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E578-1E3F-4F58-ABCD-A8ACF282D107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7781A-9436-1390-3BA3-BB5C39422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33212-E3C0-90D5-77B0-F670AB97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0B1C0-B496-4C6B-85AB-C4C508CD928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0502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6EF4C-01FA-90B9-8339-F2A1301FC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CFF451-0399-FFC4-C336-8A4A3E894D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80A65-F0CA-17D8-4759-CB7801069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E578-1E3F-4F58-ABCD-A8ACF282D107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97DF7-E536-3056-66EE-CA6D8AA85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9E850-62AA-0E69-F786-2BBD4DF9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0B1C0-B496-4C6B-85AB-C4C508CD928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0933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293DE-6F9F-7D46-A0D2-522825BFA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3F462-F748-3FEF-3E4E-E909C9C22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09892-17E1-A491-C5F4-2359F5889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E578-1E3F-4F58-ABCD-A8ACF282D107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B0835-6C52-5206-AD7F-8745D048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5631B-2208-FAAC-9E50-DF59C8DF5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0B1C0-B496-4C6B-85AB-C4C508CD928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1240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850F-4330-8375-DBF9-F7E8929FC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A692C-1A12-A483-4169-F484D957F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A45F4-4ECD-D1B0-08B6-00093A54F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E578-1E3F-4F58-ABCD-A8ACF282D107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F20B7-15C5-7D6C-4D3D-E5494813C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815A0-4FBD-06D0-5142-6979E7BC3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0B1C0-B496-4C6B-85AB-C4C508CD928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7622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B14F5-9451-833D-9A01-AAC0B2370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F71F6-F242-2FF6-2382-1B1257D2A1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EC8027-3C37-76C4-B44B-1C122BCA5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D57343-2FFB-05B3-1BBA-26D1A9284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E578-1E3F-4F58-ABCD-A8ACF282D107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336E1-114D-5E93-4A49-DC4FE6979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386FA-5806-F024-3E1E-B9781A11A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0B1C0-B496-4C6B-85AB-C4C508CD928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5120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0A7FC-1ADF-D1A9-4183-42699C893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3F928-689A-3142-063B-20B2D1AF1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3FC960-B90F-2F08-8BA7-AE082D36E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D837DF-3112-FB1C-0AD8-6009E43B21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B894B7-6272-0346-106D-EA3D77C41C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534F42-90DF-49C9-891A-DDDE20925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E578-1E3F-4F58-ABCD-A8ACF282D107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76D20C-CD26-F75B-72FE-EF85529CF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6F942C-D8FA-2257-0FD5-6EBF50095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0B1C0-B496-4C6B-85AB-C4C508CD928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6308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3A292-CDC6-4A2E-E6B6-0370AABF5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85271D-1EB7-3C3F-B9E9-AD8EF7155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E578-1E3F-4F58-ABCD-A8ACF282D107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247528-510E-9924-C197-C7E6A9ADB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3D2EA4-EBE3-72A3-5484-BB31CB9AA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0B1C0-B496-4C6B-85AB-C4C508CD928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5210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0D2DFC-C08E-3A0D-BC8E-629E0B04F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E578-1E3F-4F58-ABCD-A8ACF282D107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8F555C-729D-6341-5833-7AAC3DF5C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D922E-7100-0A1A-D1D6-18D164737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0B1C0-B496-4C6B-85AB-C4C508CD928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4342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34E91-EEE0-EA05-4772-D6A263D01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8A2E9-9B07-C1AB-3B89-57158D736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D1C86B-6B8D-D35B-52B7-6C2D6E45B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67B8C-05CD-168B-C1E4-8BA154553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E578-1E3F-4F58-ABCD-A8ACF282D107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D510F-8AFA-7BD7-F7AA-7933AB727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33F00-9789-A8D4-CAFC-BF8678DE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0B1C0-B496-4C6B-85AB-C4C508CD928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8198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7FFE3-3C2F-3DDB-3F05-C23CEF789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5F69E8-32C3-FBDB-44C2-71191DE942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C4849B-57F2-0D0E-0E65-749417E10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B0BDB6-AFCD-39D7-B254-1D3DD9D84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E578-1E3F-4F58-ABCD-A8ACF282D107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B7C72-7FEF-5C04-28F8-F29913B5C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846285-6EE5-B800-58B8-60BFAA1A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0B1C0-B496-4C6B-85AB-C4C508CD928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3681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E7479E-F4F2-340C-480B-2D1FBF615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1B1E4-2959-18EA-4DBC-263498949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B59DE-04FF-FDBF-5CF6-66A3243F6F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42E578-1E3F-4F58-ABCD-A8ACF282D107}" type="datetimeFigureOut">
              <a:rPr lang="en-CA" smtClean="0"/>
              <a:t>2025-10-15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CEF23-F8D6-320E-890E-3634B9BE5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66324-F789-A37E-47B0-E34F6BE594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70B1C0-B496-4C6B-85AB-C4C508CD928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048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D1F7E-528A-038C-624A-C8F2FEE996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/>
              <a:t>POSTER SHOW Group 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D829A4-343F-93AF-D81D-7E1629064F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3377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A23B7-92AC-3084-B460-8E709CCD8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E9E86-C017-CF9E-7771-E377E93B9E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2B1037-EAA8-AA93-23D3-518B3992F5E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 of 160</a:t>
            </a:r>
          </a:p>
        </p:txBody>
      </p:sp>
    </p:spTree>
    <p:extLst>
      <p:ext uri="{BB962C8B-B14F-4D97-AF65-F5344CB8AC3E}">
        <p14:creationId xmlns:p14="http://schemas.microsoft.com/office/powerpoint/2010/main" val="413577741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B3659-7F5A-A03D-0F41-9058C11D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EF81A-D926-91FD-6FD2-3147D8D1A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61EBED-1C1E-28AC-A445-93BEADED0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B10E75-C5BB-BF34-4EFA-F4318510065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99 of 160</a:t>
            </a:r>
          </a:p>
        </p:txBody>
      </p:sp>
    </p:spTree>
    <p:extLst>
      <p:ext uri="{BB962C8B-B14F-4D97-AF65-F5344CB8AC3E}">
        <p14:creationId xmlns:p14="http://schemas.microsoft.com/office/powerpoint/2010/main" val="337250187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AB8D-3CFC-FB69-4DF0-1D0E622FC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CD7850-06BE-705F-E7FD-A38C6D39A3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CB2850-FBD0-3367-598B-29BA3E874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2EA239-4F93-18BC-BD19-9564BD4A584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100 of 160</a:t>
            </a:r>
          </a:p>
        </p:txBody>
      </p:sp>
    </p:spTree>
    <p:extLst>
      <p:ext uri="{BB962C8B-B14F-4D97-AF65-F5344CB8AC3E}">
        <p14:creationId xmlns:p14="http://schemas.microsoft.com/office/powerpoint/2010/main" val="140294552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CFDB9-B88D-75F5-8C85-FE95DC0D5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36F2CF-D9FF-5914-99D6-D1EF5BE399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68A7AA-353C-193C-C35D-F86C8C772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393A86-8DCE-B23D-6E5E-BF6F58F92DA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101 of 160</a:t>
            </a:r>
          </a:p>
        </p:txBody>
      </p:sp>
    </p:spTree>
    <p:extLst>
      <p:ext uri="{BB962C8B-B14F-4D97-AF65-F5344CB8AC3E}">
        <p14:creationId xmlns:p14="http://schemas.microsoft.com/office/powerpoint/2010/main" val="126132114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46D5E-A082-824D-D4BC-8F09D8157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82CA0A-8F3B-84E5-8A21-1C2AB45D68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74DB4A-F213-A208-EBFB-9176CF649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8ADD11-9DA2-4E71-A9C6-E07F20DA2D7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102 of 160</a:t>
            </a:r>
          </a:p>
        </p:txBody>
      </p:sp>
    </p:spTree>
    <p:extLst>
      <p:ext uri="{BB962C8B-B14F-4D97-AF65-F5344CB8AC3E}">
        <p14:creationId xmlns:p14="http://schemas.microsoft.com/office/powerpoint/2010/main" val="223751697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A00D9-1C1B-95EA-54A7-4EC8A3EB0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5710-9D7A-1AF5-831A-C578C3A3B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9800AB-E46B-2D29-4AC2-32C8C2842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B74A9D-2508-CEB6-A96C-8E1E320BFB4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103 of 160</a:t>
            </a:r>
          </a:p>
        </p:txBody>
      </p:sp>
    </p:spTree>
    <p:extLst>
      <p:ext uri="{BB962C8B-B14F-4D97-AF65-F5344CB8AC3E}">
        <p14:creationId xmlns:p14="http://schemas.microsoft.com/office/powerpoint/2010/main" val="286380856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84981-73C6-8D7B-C1C8-35D464F64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AA9CBB-E1F2-1AE5-390F-A411E7C118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10B33A-AE0B-D9BB-4D5B-0A7CC115F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76A3BA-A5D3-230F-15AE-5CF3E5F4178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104 of 160</a:t>
            </a:r>
          </a:p>
        </p:txBody>
      </p:sp>
    </p:spTree>
    <p:extLst>
      <p:ext uri="{BB962C8B-B14F-4D97-AF65-F5344CB8AC3E}">
        <p14:creationId xmlns:p14="http://schemas.microsoft.com/office/powerpoint/2010/main" val="130146743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E4437-DBC5-BD1E-447F-49A3223C9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50D393-D1E7-5FAD-959E-0A8C1FEABC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AA7CAB-731C-D78D-B737-8165797DD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0332AA-0ADA-5E7A-F4E4-874A8DFDEF5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105 of 160</a:t>
            </a:r>
          </a:p>
        </p:txBody>
      </p:sp>
    </p:spTree>
    <p:extLst>
      <p:ext uri="{BB962C8B-B14F-4D97-AF65-F5344CB8AC3E}">
        <p14:creationId xmlns:p14="http://schemas.microsoft.com/office/powerpoint/2010/main" val="412244269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C1F6F-F950-8027-1511-7EBFC89BC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5F578B-2D38-5FAD-2EF2-462EF84EFA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4B197B-F39E-389B-9D24-B771B89CF9C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106 of 160</a:t>
            </a:r>
          </a:p>
        </p:txBody>
      </p:sp>
    </p:spTree>
    <p:extLst>
      <p:ext uri="{BB962C8B-B14F-4D97-AF65-F5344CB8AC3E}">
        <p14:creationId xmlns:p14="http://schemas.microsoft.com/office/powerpoint/2010/main" val="211826061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F037D-17FE-65D9-9B0A-940CBBF8B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0F6A-8C82-1D02-0C8B-9EBA758899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0BFCA2-7AB3-01FD-3CA8-32BBE3F9EC1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107 of 160</a:t>
            </a:r>
          </a:p>
        </p:txBody>
      </p:sp>
    </p:spTree>
    <p:extLst>
      <p:ext uri="{BB962C8B-B14F-4D97-AF65-F5344CB8AC3E}">
        <p14:creationId xmlns:p14="http://schemas.microsoft.com/office/powerpoint/2010/main" val="168093740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FF016-4CAE-73D8-008F-2E546ED0F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5844C-7756-09CE-2B2B-29842D56CA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8EF658-4422-74EC-83F3-4022FEA5F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A78E32-5B2F-9ECA-D4B0-C684F15ACC2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108 of 160</a:t>
            </a:r>
          </a:p>
        </p:txBody>
      </p:sp>
    </p:spTree>
    <p:extLst>
      <p:ext uri="{BB962C8B-B14F-4D97-AF65-F5344CB8AC3E}">
        <p14:creationId xmlns:p14="http://schemas.microsoft.com/office/powerpoint/2010/main" val="2187661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70131-EA55-C148-0504-9D77C5564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840C1-F538-14B1-A495-73E4C3A7F3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FE223E-06D1-74C2-E54E-B90B14CC6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B9F0B4-750A-C096-59AF-4898B80D29F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 of 160</a:t>
            </a:r>
          </a:p>
        </p:txBody>
      </p:sp>
    </p:spTree>
    <p:extLst>
      <p:ext uri="{BB962C8B-B14F-4D97-AF65-F5344CB8AC3E}">
        <p14:creationId xmlns:p14="http://schemas.microsoft.com/office/powerpoint/2010/main" val="42239985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16ADC-14F9-1257-82E7-A28907730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012FE-6CBF-62BF-CF11-6268F61F38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CAC7A-6039-9FC5-4BDB-001691F58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8F4BD5-D16E-9F13-A66E-2D101DA2CF5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109 of 160</a:t>
            </a:r>
          </a:p>
        </p:txBody>
      </p:sp>
    </p:spTree>
    <p:extLst>
      <p:ext uri="{BB962C8B-B14F-4D97-AF65-F5344CB8AC3E}">
        <p14:creationId xmlns:p14="http://schemas.microsoft.com/office/powerpoint/2010/main" val="339546519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F44A1-1A5B-A0C3-6CAB-32EEE9588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E7305E-9926-4A8F-C9B6-02682C56AE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9F801-C47F-DCA3-2AFC-82FE78F0B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3F334C-3CE4-4B87-BD94-60897421480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110 of 160</a:t>
            </a:r>
          </a:p>
        </p:txBody>
      </p:sp>
    </p:spTree>
    <p:extLst>
      <p:ext uri="{BB962C8B-B14F-4D97-AF65-F5344CB8AC3E}">
        <p14:creationId xmlns:p14="http://schemas.microsoft.com/office/powerpoint/2010/main" val="370994347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B2ECF-E4E7-7843-0743-31624ED13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EDC3E-B36A-1DFC-70A5-57366601AA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7945D8-B5E7-5648-5FB1-FA20775CE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1D1F47-BFCF-9F65-A667-583166908BE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111 of 160</a:t>
            </a:r>
          </a:p>
        </p:txBody>
      </p:sp>
    </p:spTree>
    <p:extLst>
      <p:ext uri="{BB962C8B-B14F-4D97-AF65-F5344CB8AC3E}">
        <p14:creationId xmlns:p14="http://schemas.microsoft.com/office/powerpoint/2010/main" val="425787955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8B767-50DA-D137-719D-8F069A473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076AF-D35E-D2AB-75EA-7842B5DA3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5A912-1EB8-EEE1-8607-86FE8688B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1399E9-BAC2-6684-490B-6AE3150CF01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112 of 160</a:t>
            </a:r>
          </a:p>
        </p:txBody>
      </p:sp>
    </p:spTree>
    <p:extLst>
      <p:ext uri="{BB962C8B-B14F-4D97-AF65-F5344CB8AC3E}">
        <p14:creationId xmlns:p14="http://schemas.microsoft.com/office/powerpoint/2010/main" val="265098925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DDD48-49AA-36D9-5354-E44D7220B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146E3-3D95-3359-012D-7D79AE6A88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D5DE8B-45AE-C6E8-3622-E0C849240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268059-2C14-2E11-68BF-A8AFF0DF402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113 of 160</a:t>
            </a:r>
          </a:p>
        </p:txBody>
      </p:sp>
    </p:spTree>
    <p:extLst>
      <p:ext uri="{BB962C8B-B14F-4D97-AF65-F5344CB8AC3E}">
        <p14:creationId xmlns:p14="http://schemas.microsoft.com/office/powerpoint/2010/main" val="376445481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230B3-FDC6-47BE-8650-6BD4106B4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16BC69-AA87-EDBC-3DA5-CD9315F1C5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F2442F-2BD0-A935-7990-A9D34F9B6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9B2D16-CB62-0559-DFD4-B8AEAEEA45A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114 of 160</a:t>
            </a:r>
          </a:p>
        </p:txBody>
      </p:sp>
    </p:spTree>
    <p:extLst>
      <p:ext uri="{BB962C8B-B14F-4D97-AF65-F5344CB8AC3E}">
        <p14:creationId xmlns:p14="http://schemas.microsoft.com/office/powerpoint/2010/main" val="97717193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6822E-C6AE-FE54-69A2-5AF908398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267B5-EE2D-1AC5-B23A-343FB91818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313872-A3FE-3F5C-BC4E-282F16D667A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115 of 160</a:t>
            </a:r>
          </a:p>
        </p:txBody>
      </p:sp>
    </p:spTree>
    <p:extLst>
      <p:ext uri="{BB962C8B-B14F-4D97-AF65-F5344CB8AC3E}">
        <p14:creationId xmlns:p14="http://schemas.microsoft.com/office/powerpoint/2010/main" val="306391259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3FAE2-CDFF-3FA7-601B-6E48F2B65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792F89-6C9D-578D-AAF0-F6B1BA1C2C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A5C89C-786F-142B-7280-25422DF5D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037A46-F558-9652-0BB7-B4FCC51BAC1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116 of 160</a:t>
            </a:r>
          </a:p>
        </p:txBody>
      </p:sp>
    </p:spTree>
    <p:extLst>
      <p:ext uri="{BB962C8B-B14F-4D97-AF65-F5344CB8AC3E}">
        <p14:creationId xmlns:p14="http://schemas.microsoft.com/office/powerpoint/2010/main" val="43747974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A18DA-DD0B-C41F-CA81-6A7F596FC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07A9D-341F-26F4-D4CD-593E8B90D1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E5E4BF-EF73-480E-8321-0136CBC2A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F0361E-10C2-2FC1-672C-D1F66AB61E7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117 of 160</a:t>
            </a:r>
          </a:p>
        </p:txBody>
      </p:sp>
    </p:spTree>
    <p:extLst>
      <p:ext uri="{BB962C8B-B14F-4D97-AF65-F5344CB8AC3E}">
        <p14:creationId xmlns:p14="http://schemas.microsoft.com/office/powerpoint/2010/main" val="16088953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4F8A5-F55D-1B29-A8BC-11D8F071B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0504-E160-DFF2-1BF3-3DBBD60841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D80423-858C-7060-A277-89562FA21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2ABB49-C5F5-81B5-8D38-5B7D7A211E0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118 of 160</a:t>
            </a:r>
          </a:p>
        </p:txBody>
      </p:sp>
    </p:spTree>
    <p:extLst>
      <p:ext uri="{BB962C8B-B14F-4D97-AF65-F5344CB8AC3E}">
        <p14:creationId xmlns:p14="http://schemas.microsoft.com/office/powerpoint/2010/main" val="615437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F67B2-16FC-F7FF-137C-8703EE73E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3BBE4-21CC-24C4-E423-67264D0D6B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B2E3B9-4041-E86B-C172-4D2371FE9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526" y="0"/>
            <a:ext cx="443694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B1603C-08A3-A972-F92B-83DEC6DCAC3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 of 160</a:t>
            </a:r>
          </a:p>
        </p:txBody>
      </p:sp>
    </p:spTree>
    <p:extLst>
      <p:ext uri="{BB962C8B-B14F-4D97-AF65-F5344CB8AC3E}">
        <p14:creationId xmlns:p14="http://schemas.microsoft.com/office/powerpoint/2010/main" val="262392079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8AD08-2A36-9166-FDAB-D755CBB74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F1950-B60C-7EBF-45DA-A42124C541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3F5A28-FD0A-C92F-AE38-CC777FC83E0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119 of 160</a:t>
            </a:r>
          </a:p>
        </p:txBody>
      </p:sp>
    </p:spTree>
    <p:extLst>
      <p:ext uri="{BB962C8B-B14F-4D97-AF65-F5344CB8AC3E}">
        <p14:creationId xmlns:p14="http://schemas.microsoft.com/office/powerpoint/2010/main" val="68547468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90B5E-004D-9729-5CAE-E3A790856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7B992-8399-777E-EF52-827FDD2DD7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385E30-0DD2-BDB5-66D2-022D85CA9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67066F-BD70-8352-D697-B13442F2DF6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120 of 160</a:t>
            </a:r>
          </a:p>
        </p:txBody>
      </p:sp>
    </p:spTree>
    <p:extLst>
      <p:ext uri="{BB962C8B-B14F-4D97-AF65-F5344CB8AC3E}">
        <p14:creationId xmlns:p14="http://schemas.microsoft.com/office/powerpoint/2010/main" val="287691691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60A4F-F50A-8A74-63C9-8151BC2A9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4BDE7E-6D2C-069A-6D30-12DA3107EC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1A1955-11B1-35EC-FE6A-3342A0EA7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F310D6-D29F-2BBB-8FC5-A32DC9D030D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121 of 160</a:t>
            </a:r>
          </a:p>
        </p:txBody>
      </p:sp>
    </p:spTree>
    <p:extLst>
      <p:ext uri="{BB962C8B-B14F-4D97-AF65-F5344CB8AC3E}">
        <p14:creationId xmlns:p14="http://schemas.microsoft.com/office/powerpoint/2010/main" val="277463203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8051F-0BBE-B50F-7F3E-F1904408E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48192-94E1-393B-B386-1042EF67DD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2640D1-422A-E22F-7EA4-580BFEC5E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30EDE7-7507-038E-235F-FBE19664E33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122 of 160</a:t>
            </a:r>
          </a:p>
        </p:txBody>
      </p:sp>
    </p:spTree>
    <p:extLst>
      <p:ext uri="{BB962C8B-B14F-4D97-AF65-F5344CB8AC3E}">
        <p14:creationId xmlns:p14="http://schemas.microsoft.com/office/powerpoint/2010/main" val="62929612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E6CC1-DAD1-1890-0255-63C9E860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55F18-C739-C374-E499-58123BF435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315FB8-79BE-99D4-E48C-AA367151B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D76E99-AD9D-7B64-23E0-3A56AF0C040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123 of 160</a:t>
            </a:r>
          </a:p>
        </p:txBody>
      </p:sp>
    </p:spTree>
    <p:extLst>
      <p:ext uri="{BB962C8B-B14F-4D97-AF65-F5344CB8AC3E}">
        <p14:creationId xmlns:p14="http://schemas.microsoft.com/office/powerpoint/2010/main" val="85360030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FD253-E65A-0641-DD07-231DAD45A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74E13-9060-52CD-767D-8F6AA3E377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A9EAD5-15B5-6D5A-71BC-84F02783B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317E13-0AE3-7F4F-6CB0-5C731D3CEFB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124 of 160</a:t>
            </a:r>
          </a:p>
        </p:txBody>
      </p:sp>
    </p:spTree>
    <p:extLst>
      <p:ext uri="{BB962C8B-B14F-4D97-AF65-F5344CB8AC3E}">
        <p14:creationId xmlns:p14="http://schemas.microsoft.com/office/powerpoint/2010/main" val="271766362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23A1D-72F7-6645-EB20-A7CC1AA93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4EE1A1-EE11-9214-2099-9439920AFE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1CFF84-8E96-B9E4-9613-16C5E7A8F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ECE743-77F9-308C-7D03-1472A8DA055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125 of 160</a:t>
            </a:r>
          </a:p>
        </p:txBody>
      </p:sp>
    </p:spTree>
    <p:extLst>
      <p:ext uri="{BB962C8B-B14F-4D97-AF65-F5344CB8AC3E}">
        <p14:creationId xmlns:p14="http://schemas.microsoft.com/office/powerpoint/2010/main" val="172404038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2E523-3BC3-17A0-D93A-F64F53147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B66DC-7BB6-A1D7-003D-69F2AC64FF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334C09-9A07-C6B2-E384-64DF3698F13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126 of 160</a:t>
            </a:r>
          </a:p>
        </p:txBody>
      </p:sp>
    </p:spTree>
    <p:extLst>
      <p:ext uri="{BB962C8B-B14F-4D97-AF65-F5344CB8AC3E}">
        <p14:creationId xmlns:p14="http://schemas.microsoft.com/office/powerpoint/2010/main" val="20314034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DD558-8B20-45EF-C10C-A41B16800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1BDC79-0780-6A6E-E2CE-551B28A775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6A2468-623B-9735-BE33-D8555DB29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234853-0A72-471C-43B0-0187EAD1EB8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127 of 160</a:t>
            </a:r>
          </a:p>
        </p:txBody>
      </p:sp>
    </p:spTree>
    <p:extLst>
      <p:ext uri="{BB962C8B-B14F-4D97-AF65-F5344CB8AC3E}">
        <p14:creationId xmlns:p14="http://schemas.microsoft.com/office/powerpoint/2010/main" val="158419529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9D779-0D43-2A2C-6DB9-A9E51E1F4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E2E11B-3258-5C84-3DF5-3F2107978C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7868A-90B3-FC7F-2232-2A93CCFAB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9862E8-31A4-6ACF-27F0-3E9DA1123EC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128 of 160</a:t>
            </a:r>
          </a:p>
        </p:txBody>
      </p:sp>
    </p:spTree>
    <p:extLst>
      <p:ext uri="{BB962C8B-B14F-4D97-AF65-F5344CB8AC3E}">
        <p14:creationId xmlns:p14="http://schemas.microsoft.com/office/powerpoint/2010/main" val="1662943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BB265-73EC-C177-6FC8-3F4225833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F2BF3F-5594-54DF-43D3-AD64FAF5CA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73E416-7930-C0D9-C2EC-345013479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A020B3-EE3F-475A-19CB-7A69B6AAA0D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 of 160</a:t>
            </a:r>
          </a:p>
        </p:txBody>
      </p:sp>
    </p:spTree>
    <p:extLst>
      <p:ext uri="{BB962C8B-B14F-4D97-AF65-F5344CB8AC3E}">
        <p14:creationId xmlns:p14="http://schemas.microsoft.com/office/powerpoint/2010/main" val="113868631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A7AC4-7D3E-0CB5-69D8-32A38A3F6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BF31B-92CC-06E5-6189-F5661C4F74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862765-FD3B-5FE8-0499-C6A07BC80D3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129 of 160</a:t>
            </a:r>
          </a:p>
        </p:txBody>
      </p:sp>
    </p:spTree>
    <p:extLst>
      <p:ext uri="{BB962C8B-B14F-4D97-AF65-F5344CB8AC3E}">
        <p14:creationId xmlns:p14="http://schemas.microsoft.com/office/powerpoint/2010/main" val="2083333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D45BD-D778-82CB-ECE8-ECCF18BBA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475A5-574E-F109-6C27-430548E951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EC524D-6CD9-0431-5348-D906EE35BC8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13 of 160</a:t>
            </a:r>
          </a:p>
        </p:txBody>
      </p:sp>
    </p:spTree>
    <p:extLst>
      <p:ext uri="{BB962C8B-B14F-4D97-AF65-F5344CB8AC3E}">
        <p14:creationId xmlns:p14="http://schemas.microsoft.com/office/powerpoint/2010/main" val="1937825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04022-2166-63E5-3F5C-35561071B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ECFDE-BA45-BF93-0D74-09382A03D1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BFF507-703A-9D3E-40AB-FBA1941E0E2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14 of 160</a:t>
            </a:r>
          </a:p>
        </p:txBody>
      </p:sp>
    </p:spTree>
    <p:extLst>
      <p:ext uri="{BB962C8B-B14F-4D97-AF65-F5344CB8AC3E}">
        <p14:creationId xmlns:p14="http://schemas.microsoft.com/office/powerpoint/2010/main" val="2709944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10856-BC69-3EF4-1E98-6D3A196E3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B55FC-8972-3EB2-8E9C-D2830ACB60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92A90D-88DD-A8AF-352B-D629025F9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14F496-024C-9FA7-C078-2807F958B43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15 of 160</a:t>
            </a:r>
          </a:p>
        </p:txBody>
      </p:sp>
    </p:spTree>
    <p:extLst>
      <p:ext uri="{BB962C8B-B14F-4D97-AF65-F5344CB8AC3E}">
        <p14:creationId xmlns:p14="http://schemas.microsoft.com/office/powerpoint/2010/main" val="2619597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BC001-0127-1E6D-5D82-658AE6392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38788-B132-A30A-7EF5-F5541B4F8D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29613D-D184-940D-A83C-EDAFD7118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40DF33-4222-EBBD-796B-B1E05BB476A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16 of 160</a:t>
            </a:r>
          </a:p>
        </p:txBody>
      </p:sp>
    </p:spTree>
    <p:extLst>
      <p:ext uri="{BB962C8B-B14F-4D97-AF65-F5344CB8AC3E}">
        <p14:creationId xmlns:p14="http://schemas.microsoft.com/office/powerpoint/2010/main" val="2190963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F8975-41E8-362A-5E5F-DC9BC18F8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0BEAA-8ECE-5EAA-2817-B4C572C6FC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01FAFD-0221-019B-8231-799AE275E34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17 of 160</a:t>
            </a:r>
          </a:p>
        </p:txBody>
      </p:sp>
    </p:spTree>
    <p:extLst>
      <p:ext uri="{BB962C8B-B14F-4D97-AF65-F5344CB8AC3E}">
        <p14:creationId xmlns:p14="http://schemas.microsoft.com/office/powerpoint/2010/main" val="763865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BD963-5E17-6355-3EE6-9CC2FE51F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8D7A0-B251-1203-4F53-E31FF46EC7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410DC1-9B37-7483-945E-64320FE14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E33795-0D33-33B0-5888-8D94F30EFFE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18 of 160</a:t>
            </a:r>
          </a:p>
        </p:txBody>
      </p:sp>
    </p:spTree>
    <p:extLst>
      <p:ext uri="{BB962C8B-B14F-4D97-AF65-F5344CB8AC3E}">
        <p14:creationId xmlns:p14="http://schemas.microsoft.com/office/powerpoint/2010/main" val="3770744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12750-2A44-59C2-7621-CE8EDE906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DA5C00-1A70-EFFA-5FC1-6A6E7387E7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1AE4D-5BCD-2EDA-97C0-12EF465EB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B785FA-1F4D-FF5C-93F3-BD3DB347D8B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 of 160</a:t>
            </a:r>
          </a:p>
        </p:txBody>
      </p:sp>
    </p:spTree>
    <p:extLst>
      <p:ext uri="{BB962C8B-B14F-4D97-AF65-F5344CB8AC3E}">
        <p14:creationId xmlns:p14="http://schemas.microsoft.com/office/powerpoint/2010/main" val="4174178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76612-A2E6-93D7-3C79-2380CF808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90637-BC77-98B0-99B6-C633F993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D2CC17-0AA7-8E50-3F44-3B7AF6283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E7F376-DFB2-575C-9E4B-D1871432D9D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19 of 160</a:t>
            </a:r>
          </a:p>
        </p:txBody>
      </p:sp>
    </p:spTree>
    <p:extLst>
      <p:ext uri="{BB962C8B-B14F-4D97-AF65-F5344CB8AC3E}">
        <p14:creationId xmlns:p14="http://schemas.microsoft.com/office/powerpoint/2010/main" val="3396882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38935-5C04-74B5-21C2-AAC4FFAAB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B6EA5-AB08-4120-561F-D9BA784C89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893607-5AE0-FB1C-8A67-8CA8467C2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63A1BD-EAB3-C6AB-9956-964D80E6A32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20 of 160</a:t>
            </a:r>
          </a:p>
        </p:txBody>
      </p:sp>
    </p:spTree>
    <p:extLst>
      <p:ext uri="{BB962C8B-B14F-4D97-AF65-F5344CB8AC3E}">
        <p14:creationId xmlns:p14="http://schemas.microsoft.com/office/powerpoint/2010/main" val="23295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C0F7B-73E1-5427-5C70-C4C690DC4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3D155-4F0E-6FC4-0807-85617BD4F5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F28DBA-0AE1-86BA-0E94-B32146598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FBC492-AEFA-9180-D080-4EE0E29D3D9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21 of 160</a:t>
            </a:r>
          </a:p>
        </p:txBody>
      </p:sp>
    </p:spTree>
    <p:extLst>
      <p:ext uri="{BB962C8B-B14F-4D97-AF65-F5344CB8AC3E}">
        <p14:creationId xmlns:p14="http://schemas.microsoft.com/office/powerpoint/2010/main" val="14838834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DCF10-1406-7C3D-CCF7-AB3D57767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340F1-1FB8-91C5-C4E7-2C52ECC602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B801ED-8E0A-7411-39E1-88277430C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05FF77-470C-830B-AD99-94C32B13ADA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22 of 160</a:t>
            </a:r>
          </a:p>
        </p:txBody>
      </p:sp>
    </p:spTree>
    <p:extLst>
      <p:ext uri="{BB962C8B-B14F-4D97-AF65-F5344CB8AC3E}">
        <p14:creationId xmlns:p14="http://schemas.microsoft.com/office/powerpoint/2010/main" val="2282703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9E63-B524-0D49-0735-EAA762A68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2ABF89-512A-771B-2A80-08F7AECCCB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F00125-2663-6E59-FADB-42289A169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988D48-0258-C275-A8A8-2E97A3BBE88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23 of 160</a:t>
            </a:r>
          </a:p>
        </p:txBody>
      </p:sp>
    </p:spTree>
    <p:extLst>
      <p:ext uri="{BB962C8B-B14F-4D97-AF65-F5344CB8AC3E}">
        <p14:creationId xmlns:p14="http://schemas.microsoft.com/office/powerpoint/2010/main" val="2015937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01A60-0DBB-09EF-AD44-0B7282C72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40E6B-5DE2-09E0-C294-7FABB40DB6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7F54FB-02C1-B094-93D0-05E9A3C78BD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24 of 160</a:t>
            </a:r>
          </a:p>
        </p:txBody>
      </p:sp>
    </p:spTree>
    <p:extLst>
      <p:ext uri="{BB962C8B-B14F-4D97-AF65-F5344CB8AC3E}">
        <p14:creationId xmlns:p14="http://schemas.microsoft.com/office/powerpoint/2010/main" val="13330284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26069-4C48-015E-59F8-23E7D2F23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0FAD4-CDB8-0738-2DD3-10A669BC62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E57F8D-140E-9946-C0A1-E31D7157C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B8C7DE-64D8-0210-846D-35EE5292AC0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25 of 160</a:t>
            </a:r>
          </a:p>
        </p:txBody>
      </p:sp>
    </p:spTree>
    <p:extLst>
      <p:ext uri="{BB962C8B-B14F-4D97-AF65-F5344CB8AC3E}">
        <p14:creationId xmlns:p14="http://schemas.microsoft.com/office/powerpoint/2010/main" val="1510272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6DD19-FBAD-AA97-6498-F42F460F6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6994C4-7179-4FC7-F61D-4611B5C0E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9B9D18-2BCF-E890-78E1-AAE52EA428D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26 of 160</a:t>
            </a:r>
          </a:p>
        </p:txBody>
      </p:sp>
    </p:spTree>
    <p:extLst>
      <p:ext uri="{BB962C8B-B14F-4D97-AF65-F5344CB8AC3E}">
        <p14:creationId xmlns:p14="http://schemas.microsoft.com/office/powerpoint/2010/main" val="14448737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F0F7C-CEF6-22AE-8150-43F38D559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97B2F5-D6AE-BAC9-E000-0DFDE2AAFF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129276-1EC7-4BC2-F7A6-9349D245F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62AC03-381B-9B63-B0AD-4A0F7C06DE3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27 of 160</a:t>
            </a:r>
          </a:p>
        </p:txBody>
      </p:sp>
    </p:spTree>
    <p:extLst>
      <p:ext uri="{BB962C8B-B14F-4D97-AF65-F5344CB8AC3E}">
        <p14:creationId xmlns:p14="http://schemas.microsoft.com/office/powerpoint/2010/main" val="22724710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7598C-62A5-A653-22F9-20FAEC15F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6F2F1B-5B59-91AC-0053-CEDDD8A089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382075-8365-96CD-2B82-03BB87C21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06D9DD-1AE3-D619-7DD5-B75E27DBF62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28 of 160</a:t>
            </a:r>
          </a:p>
        </p:txBody>
      </p:sp>
    </p:spTree>
    <p:extLst>
      <p:ext uri="{BB962C8B-B14F-4D97-AF65-F5344CB8AC3E}">
        <p14:creationId xmlns:p14="http://schemas.microsoft.com/office/powerpoint/2010/main" val="1174788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DCA62-C996-FD0D-2EE3-4335DDD65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CE4E4-7E62-DAAD-29B9-1A46D94908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CD52DC-AFF2-29D2-889C-97775D592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9AE782-0272-582A-8919-AD35C9CC372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 of 160</a:t>
            </a:r>
          </a:p>
        </p:txBody>
      </p:sp>
    </p:spTree>
    <p:extLst>
      <p:ext uri="{BB962C8B-B14F-4D97-AF65-F5344CB8AC3E}">
        <p14:creationId xmlns:p14="http://schemas.microsoft.com/office/powerpoint/2010/main" val="14707690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6FB87-F09A-987C-3D8B-51F6D180B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BB01B3-93FC-A684-2B51-959536C0FA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C3A092-7F03-9507-78DA-E754CF41B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235AA8-B6C5-B696-8ADC-C3ECCE632F2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29 of 160</a:t>
            </a:r>
          </a:p>
        </p:txBody>
      </p:sp>
    </p:spTree>
    <p:extLst>
      <p:ext uri="{BB962C8B-B14F-4D97-AF65-F5344CB8AC3E}">
        <p14:creationId xmlns:p14="http://schemas.microsoft.com/office/powerpoint/2010/main" val="33678501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687ED-06CA-13F5-0134-A79C6D7A3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E01A76-6CF0-44ED-3D54-EB7FD20FF6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352DE3-0C75-15A4-0CB2-73C52BC69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DA85FA-C14E-20A7-658E-15E2446798A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30 of 160</a:t>
            </a:r>
          </a:p>
        </p:txBody>
      </p:sp>
    </p:spTree>
    <p:extLst>
      <p:ext uri="{BB962C8B-B14F-4D97-AF65-F5344CB8AC3E}">
        <p14:creationId xmlns:p14="http://schemas.microsoft.com/office/powerpoint/2010/main" val="39657186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42CCE-5257-41DD-07FF-2B0CF9792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0D6BB-0972-48DC-D753-F3E1072F06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5C2E53-2983-B73D-B30E-256AF0C1D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463146-A73E-C4C8-45AA-60D74AA8F87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31 of 160</a:t>
            </a:r>
          </a:p>
        </p:txBody>
      </p:sp>
    </p:spTree>
    <p:extLst>
      <p:ext uri="{BB962C8B-B14F-4D97-AF65-F5344CB8AC3E}">
        <p14:creationId xmlns:p14="http://schemas.microsoft.com/office/powerpoint/2010/main" val="15506015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A0B9E-98E8-ABFA-137B-A8BDC0839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F85FD-2895-4A93-B4B6-DC870E9D29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BC9888-6FEE-4C3C-0622-88A89FB71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FF1986-F83E-B599-8398-AAF4BED82D7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32 of 160</a:t>
            </a:r>
          </a:p>
        </p:txBody>
      </p:sp>
    </p:spTree>
    <p:extLst>
      <p:ext uri="{BB962C8B-B14F-4D97-AF65-F5344CB8AC3E}">
        <p14:creationId xmlns:p14="http://schemas.microsoft.com/office/powerpoint/2010/main" val="8958329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D1895-B361-EFB0-84A7-D50CB2172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FB915-B703-E88E-D510-3F79C3087D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FB39CA-546C-CCC0-3B90-01CA2A202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48543B-E4BC-71D9-5FDA-8F80EAAD60E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33 of 160</a:t>
            </a:r>
          </a:p>
        </p:txBody>
      </p:sp>
    </p:spTree>
    <p:extLst>
      <p:ext uri="{BB962C8B-B14F-4D97-AF65-F5344CB8AC3E}">
        <p14:creationId xmlns:p14="http://schemas.microsoft.com/office/powerpoint/2010/main" val="7095250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AD334-EDCD-3396-0835-FF745DA9F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FEA6A9-A791-4D1C-20F9-C93C0B7953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B33470-997D-514F-4203-181C4C816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DF6851-015A-F9C3-B907-857AEA9D94B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34 of 160</a:t>
            </a:r>
          </a:p>
        </p:txBody>
      </p:sp>
    </p:spTree>
    <p:extLst>
      <p:ext uri="{BB962C8B-B14F-4D97-AF65-F5344CB8AC3E}">
        <p14:creationId xmlns:p14="http://schemas.microsoft.com/office/powerpoint/2010/main" val="12832400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2E55E-8741-48B4-4C28-CEA339FA5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6C6B4-0B5B-D499-1E0C-2E52A5C092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3FD91C-2797-D08A-5A02-4EE95A4CD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302993-6174-114D-D81B-A459916E0AB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35 of 160</a:t>
            </a:r>
          </a:p>
        </p:txBody>
      </p:sp>
    </p:spTree>
    <p:extLst>
      <p:ext uri="{BB962C8B-B14F-4D97-AF65-F5344CB8AC3E}">
        <p14:creationId xmlns:p14="http://schemas.microsoft.com/office/powerpoint/2010/main" val="34979018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85E96-DBFD-B476-239A-AE1F72232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95638-E560-9EF9-6A80-7A6148740C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34D53D-4DA1-0676-D7E6-D12F518A4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709EDA-8F78-8B73-12C0-4C8088679D6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36 of 160</a:t>
            </a:r>
          </a:p>
        </p:txBody>
      </p:sp>
    </p:spTree>
    <p:extLst>
      <p:ext uri="{BB962C8B-B14F-4D97-AF65-F5344CB8AC3E}">
        <p14:creationId xmlns:p14="http://schemas.microsoft.com/office/powerpoint/2010/main" val="42184908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736BB-7E2E-62FD-E6B8-8678F79DA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3FBA5F-94D6-D3CC-7FDB-1514925541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9564AD-062D-788A-5095-1A6C074A4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3DA457-3778-67B3-9307-65D75A050E4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37 of 160</a:t>
            </a:r>
          </a:p>
        </p:txBody>
      </p:sp>
    </p:spTree>
    <p:extLst>
      <p:ext uri="{BB962C8B-B14F-4D97-AF65-F5344CB8AC3E}">
        <p14:creationId xmlns:p14="http://schemas.microsoft.com/office/powerpoint/2010/main" val="14356895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74182-DE93-234A-FED1-DBEC45B16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1951FC-3565-1FC4-F33A-C38AA6F567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3EBB73-9CB8-02E2-D2D4-FADF155FB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ACD05D-1F6A-8567-E41A-FABB14BBF7D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38 of 160</a:t>
            </a:r>
          </a:p>
        </p:txBody>
      </p:sp>
    </p:spTree>
    <p:extLst>
      <p:ext uri="{BB962C8B-B14F-4D97-AF65-F5344CB8AC3E}">
        <p14:creationId xmlns:p14="http://schemas.microsoft.com/office/powerpoint/2010/main" val="3849127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63D69-A704-145D-771E-EAC954A22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8A135-8B7B-70B2-2784-D1CD714CAA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037DF1-3660-698A-FDBD-A21D1C3DB24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 of 160</a:t>
            </a:r>
          </a:p>
        </p:txBody>
      </p:sp>
    </p:spTree>
    <p:extLst>
      <p:ext uri="{BB962C8B-B14F-4D97-AF65-F5344CB8AC3E}">
        <p14:creationId xmlns:p14="http://schemas.microsoft.com/office/powerpoint/2010/main" val="35240738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645CA-EC94-00DA-DD83-4172EC3E9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1AEA1-4FF6-6462-DB33-37066ECCC2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0A1EBB-EFD5-F2E6-337D-5BFBBB71D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818784-F502-D241-ECA7-C9159E4F58C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39 of 160</a:t>
            </a:r>
          </a:p>
        </p:txBody>
      </p:sp>
    </p:spTree>
    <p:extLst>
      <p:ext uri="{BB962C8B-B14F-4D97-AF65-F5344CB8AC3E}">
        <p14:creationId xmlns:p14="http://schemas.microsoft.com/office/powerpoint/2010/main" val="13799829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95816-A277-92F7-27F7-7FACC2783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4E8FC-A442-C41A-0580-4D53DBC8B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4BC013-331C-2256-3906-53B15E6B4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7BF270-CBB3-0B24-AE61-9DA2350D5E8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40 of 160</a:t>
            </a:r>
          </a:p>
        </p:txBody>
      </p:sp>
    </p:spTree>
    <p:extLst>
      <p:ext uri="{BB962C8B-B14F-4D97-AF65-F5344CB8AC3E}">
        <p14:creationId xmlns:p14="http://schemas.microsoft.com/office/powerpoint/2010/main" val="42457534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E2821-4814-D0E2-6401-485C22E4C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0AB26-9E40-AFC8-8521-25000B6B59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E8F522-DF97-382A-D580-70524D032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3E0729-5397-482D-D948-163D815E7E8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41 of 160</a:t>
            </a:r>
          </a:p>
        </p:txBody>
      </p:sp>
    </p:spTree>
    <p:extLst>
      <p:ext uri="{BB962C8B-B14F-4D97-AF65-F5344CB8AC3E}">
        <p14:creationId xmlns:p14="http://schemas.microsoft.com/office/powerpoint/2010/main" val="766081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54C92-3485-7334-C9F7-059AB3E48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712311-03D4-1C01-38DE-52927166CB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4FF50A-2E1E-B4DD-1B90-474559FA6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9C2253-1867-62A8-FE41-2E9E3D6CE9F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42 of 160</a:t>
            </a:r>
          </a:p>
        </p:txBody>
      </p:sp>
    </p:spTree>
    <p:extLst>
      <p:ext uri="{BB962C8B-B14F-4D97-AF65-F5344CB8AC3E}">
        <p14:creationId xmlns:p14="http://schemas.microsoft.com/office/powerpoint/2010/main" val="28497439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D6551-7B2C-7BC0-46F6-336B47767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01550-5ADF-C88D-171E-B6B00BD41F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F11872-2833-A09C-4658-059B8D249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91D50B-896C-17F2-1E15-577E0CB34D5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43 of 160</a:t>
            </a:r>
          </a:p>
        </p:txBody>
      </p:sp>
    </p:spTree>
    <p:extLst>
      <p:ext uri="{BB962C8B-B14F-4D97-AF65-F5344CB8AC3E}">
        <p14:creationId xmlns:p14="http://schemas.microsoft.com/office/powerpoint/2010/main" val="32049141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81100-C92C-E0F2-9F04-842026533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AC2F5-0A41-E1B3-3EB8-D750F80D44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DE0852-4151-4695-E4B0-9330430D3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281ED2-695F-947A-180E-8C9572840EA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44 of 160</a:t>
            </a:r>
          </a:p>
        </p:txBody>
      </p:sp>
    </p:spTree>
    <p:extLst>
      <p:ext uri="{BB962C8B-B14F-4D97-AF65-F5344CB8AC3E}">
        <p14:creationId xmlns:p14="http://schemas.microsoft.com/office/powerpoint/2010/main" val="35007352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64AD3-1DF7-AE01-08A4-344F5FE21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A309E-6858-A757-E205-8C12E47E6C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0808C0-6B06-05FC-E82D-B58EB5E5C3A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45 of 160</a:t>
            </a:r>
          </a:p>
        </p:txBody>
      </p:sp>
    </p:spTree>
    <p:extLst>
      <p:ext uri="{BB962C8B-B14F-4D97-AF65-F5344CB8AC3E}">
        <p14:creationId xmlns:p14="http://schemas.microsoft.com/office/powerpoint/2010/main" val="41812746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98F04-EF98-FD9E-10C6-FB914FCCB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35F29-C620-BE46-BEAA-B619303CC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D24E27-37FD-6A48-C7D8-4E68D9CA64A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46 of 160</a:t>
            </a:r>
          </a:p>
        </p:txBody>
      </p:sp>
    </p:spTree>
    <p:extLst>
      <p:ext uri="{BB962C8B-B14F-4D97-AF65-F5344CB8AC3E}">
        <p14:creationId xmlns:p14="http://schemas.microsoft.com/office/powerpoint/2010/main" val="27797682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C00C5-CBC8-04DF-9B28-32A485AD4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A85BF-F6E6-767E-CD86-7D51D70FC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CCA038-6A71-A904-60A2-E6C7D2AEA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F17FFC-F09B-24D3-0B99-DF6C5A1FD79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47 of 160</a:t>
            </a:r>
          </a:p>
        </p:txBody>
      </p:sp>
    </p:spTree>
    <p:extLst>
      <p:ext uri="{BB962C8B-B14F-4D97-AF65-F5344CB8AC3E}">
        <p14:creationId xmlns:p14="http://schemas.microsoft.com/office/powerpoint/2010/main" val="22205473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25AC-55BA-676D-865E-E1FFEAC60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A68C80-016C-F544-3EF4-0C07DF2B71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8D3EFB-8F18-A18C-6137-700A119EB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77DB07-79D7-782B-4512-A2CC071DB6D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48 of 160</a:t>
            </a:r>
          </a:p>
        </p:txBody>
      </p:sp>
    </p:spTree>
    <p:extLst>
      <p:ext uri="{BB962C8B-B14F-4D97-AF65-F5344CB8AC3E}">
        <p14:creationId xmlns:p14="http://schemas.microsoft.com/office/powerpoint/2010/main" val="3304593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71CAD-518E-01E4-F269-2C87A9FFE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87C0C-D2FB-82F3-A68A-69432EA309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17BD4A-CB03-B5E6-340F-C27081C3B8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84" y="0"/>
            <a:ext cx="1055543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A37526-D29A-175E-F750-B148A595A00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 of 160</a:t>
            </a:r>
          </a:p>
        </p:txBody>
      </p:sp>
    </p:spTree>
    <p:extLst>
      <p:ext uri="{BB962C8B-B14F-4D97-AF65-F5344CB8AC3E}">
        <p14:creationId xmlns:p14="http://schemas.microsoft.com/office/powerpoint/2010/main" val="35261913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577F8-1934-D75B-95E0-83EDDED60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83E8B-3EDC-8384-4C2A-35F93DE7E9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23CB8F-8CCA-AC82-F76B-4051D3E56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923F8D-BE4F-00CE-2387-81FAA779969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49 of 160</a:t>
            </a:r>
          </a:p>
        </p:txBody>
      </p:sp>
    </p:spTree>
    <p:extLst>
      <p:ext uri="{BB962C8B-B14F-4D97-AF65-F5344CB8AC3E}">
        <p14:creationId xmlns:p14="http://schemas.microsoft.com/office/powerpoint/2010/main" val="1739444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3034B-1231-6F29-DA7C-88D042CAE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2CC0B3-DA9C-2D72-61AF-F2224B1C39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D60116-F5EF-F536-B623-1C509D3D6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05CE3B-CE4B-3633-FB97-78A104E9644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50 of 160</a:t>
            </a:r>
          </a:p>
        </p:txBody>
      </p:sp>
    </p:spTree>
    <p:extLst>
      <p:ext uri="{BB962C8B-B14F-4D97-AF65-F5344CB8AC3E}">
        <p14:creationId xmlns:p14="http://schemas.microsoft.com/office/powerpoint/2010/main" val="8902574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CF9D-0D7B-9AEB-09BD-F390765E8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1F98D7-684D-8A3F-4FDE-1DED70F658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C926FD-E7E8-233C-BD8C-4A2D85C90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141566-E05B-4DA8-7092-F44ABA3DF24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51 of 160</a:t>
            </a:r>
          </a:p>
        </p:txBody>
      </p:sp>
    </p:spTree>
    <p:extLst>
      <p:ext uri="{BB962C8B-B14F-4D97-AF65-F5344CB8AC3E}">
        <p14:creationId xmlns:p14="http://schemas.microsoft.com/office/powerpoint/2010/main" val="21776666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8E28-1B25-6C2B-11C9-B47C2C73F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CD6F6-6B42-F322-7A34-188F38F79E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F074D1-7938-21B4-D779-BDA2E09DF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F8EB0B-2FBE-D338-48FB-388AE29FC55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52 of 160</a:t>
            </a:r>
          </a:p>
        </p:txBody>
      </p:sp>
    </p:spTree>
    <p:extLst>
      <p:ext uri="{BB962C8B-B14F-4D97-AF65-F5344CB8AC3E}">
        <p14:creationId xmlns:p14="http://schemas.microsoft.com/office/powerpoint/2010/main" val="21743840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DBB41-C3B9-8C0C-3271-6B9036FBF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9ACAED-F1F3-4214-715C-82E8A8AB76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B125DC-9663-A098-62D9-462D9A59027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53 of 160</a:t>
            </a:r>
          </a:p>
        </p:txBody>
      </p:sp>
    </p:spTree>
    <p:extLst>
      <p:ext uri="{BB962C8B-B14F-4D97-AF65-F5344CB8AC3E}">
        <p14:creationId xmlns:p14="http://schemas.microsoft.com/office/powerpoint/2010/main" val="11202941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FD4DD-36DC-674A-9B1E-5BCB5928F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A8E06-11F7-A3BD-7F66-922DAC769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AE0275-75F8-5446-E37C-02E27CD5C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E6F97D-6E21-16B3-CEA3-7D5F1E99B5D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54 of 160</a:t>
            </a:r>
          </a:p>
        </p:txBody>
      </p:sp>
    </p:spTree>
    <p:extLst>
      <p:ext uri="{BB962C8B-B14F-4D97-AF65-F5344CB8AC3E}">
        <p14:creationId xmlns:p14="http://schemas.microsoft.com/office/powerpoint/2010/main" val="29408015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8E63B-C288-9DDC-3FD2-FEA893A21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A6F1E-4278-4305-224A-CD1F760971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659BFC-AA41-B07C-4073-2324BE83DD8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55 of 160</a:t>
            </a:r>
          </a:p>
        </p:txBody>
      </p:sp>
    </p:spTree>
    <p:extLst>
      <p:ext uri="{BB962C8B-B14F-4D97-AF65-F5344CB8AC3E}">
        <p14:creationId xmlns:p14="http://schemas.microsoft.com/office/powerpoint/2010/main" val="7248542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2D353-73C7-2B2E-8A9A-27BE71BDA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D937B-3985-4B49-3489-89E6C7521D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A1F531-A7BD-ED24-8354-72E42344D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883B80-A761-2910-6C3E-68BD63F54BD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56 of 160</a:t>
            </a:r>
          </a:p>
        </p:txBody>
      </p:sp>
    </p:spTree>
    <p:extLst>
      <p:ext uri="{BB962C8B-B14F-4D97-AF65-F5344CB8AC3E}">
        <p14:creationId xmlns:p14="http://schemas.microsoft.com/office/powerpoint/2010/main" val="6738789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B25F-2265-8308-CBDD-7A1128E83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EBFA5-FFD5-CE9B-1A4D-B0FCD8694B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7B555F-C883-E5C1-D2F3-AFD5E4848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B66D40-7539-2725-0B56-E95C115E3B4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57 of 160</a:t>
            </a:r>
          </a:p>
        </p:txBody>
      </p:sp>
    </p:spTree>
    <p:extLst>
      <p:ext uri="{BB962C8B-B14F-4D97-AF65-F5344CB8AC3E}">
        <p14:creationId xmlns:p14="http://schemas.microsoft.com/office/powerpoint/2010/main" val="12740118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D0CD2-F8AC-E053-C7E5-3C5FEF63B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2FDE05-AB78-AA84-CA89-7DD5F9D4A2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2E7DF-8944-85B7-0F78-E257E2B17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515" y="0"/>
            <a:ext cx="489697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510B64-D06B-9008-0784-9912B186706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58 of 160</a:t>
            </a:r>
          </a:p>
        </p:txBody>
      </p:sp>
    </p:spTree>
    <p:extLst>
      <p:ext uri="{BB962C8B-B14F-4D97-AF65-F5344CB8AC3E}">
        <p14:creationId xmlns:p14="http://schemas.microsoft.com/office/powerpoint/2010/main" val="472057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E9679-E16C-8C2E-BFC8-001077700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F1DB8-CE2B-BB05-7E8D-9C2DDA5DF8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334196-8A3D-669E-EADE-82FE0D0A7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604" y="0"/>
            <a:ext cx="444479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274790-2CB1-589B-F22F-5CAFB4B3876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 of 160</a:t>
            </a:r>
          </a:p>
        </p:txBody>
      </p:sp>
    </p:spTree>
    <p:extLst>
      <p:ext uri="{BB962C8B-B14F-4D97-AF65-F5344CB8AC3E}">
        <p14:creationId xmlns:p14="http://schemas.microsoft.com/office/powerpoint/2010/main" val="9188179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BB355-2715-9BA3-3AD0-B125CFD30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6BE0BB-67E3-B109-F220-E51D05C278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7B6789-F7D2-D30D-4D86-D5F153524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4AAF5C-040B-FF34-A9A8-78D2348CB23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59 of 160</a:t>
            </a:r>
          </a:p>
        </p:txBody>
      </p:sp>
    </p:spTree>
    <p:extLst>
      <p:ext uri="{BB962C8B-B14F-4D97-AF65-F5344CB8AC3E}">
        <p14:creationId xmlns:p14="http://schemas.microsoft.com/office/powerpoint/2010/main" val="14176411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10E12-AA74-14B9-FBC1-26DD467A2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E47BD-FFA5-6939-5CBB-5FE144B675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F0EAA0-111F-C2CD-4250-E9B30A748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E5F89D-E3EE-CC42-6143-91035F81624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60 of 160</a:t>
            </a:r>
          </a:p>
        </p:txBody>
      </p:sp>
    </p:spTree>
    <p:extLst>
      <p:ext uri="{BB962C8B-B14F-4D97-AF65-F5344CB8AC3E}">
        <p14:creationId xmlns:p14="http://schemas.microsoft.com/office/powerpoint/2010/main" val="37697153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D89C4-01B5-3D2E-6DF4-CC45FC3FF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4D903-3D9F-CCF0-7B4B-A1A44AFDF0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4B6D78-28E7-2766-2E9B-56081FD35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F44820-F350-1913-8FB7-6EBA487621F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61 of 160</a:t>
            </a:r>
          </a:p>
        </p:txBody>
      </p:sp>
    </p:spTree>
    <p:extLst>
      <p:ext uri="{BB962C8B-B14F-4D97-AF65-F5344CB8AC3E}">
        <p14:creationId xmlns:p14="http://schemas.microsoft.com/office/powerpoint/2010/main" val="1165598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1002-7564-D80D-0E38-33A78D9F4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C9E266-7772-8EE8-3AF2-92ACE6DF0B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80B3B5-5FA0-433C-D6B7-C7E237BF8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DEECD5-8619-E5CC-1BB6-D0E6269D4B8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62 of 160</a:t>
            </a:r>
          </a:p>
        </p:txBody>
      </p:sp>
    </p:spTree>
    <p:extLst>
      <p:ext uri="{BB962C8B-B14F-4D97-AF65-F5344CB8AC3E}">
        <p14:creationId xmlns:p14="http://schemas.microsoft.com/office/powerpoint/2010/main" val="24636475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1E022-8DAD-E70D-87EB-471EE33B8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4AC69-982C-B328-3070-C451861B7E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D22EB3-0E67-11A1-2503-AE9BF4942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DABB67-0873-BBEA-77CE-E3C2592DD92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63 of 160</a:t>
            </a:r>
          </a:p>
        </p:txBody>
      </p:sp>
    </p:spTree>
    <p:extLst>
      <p:ext uri="{BB962C8B-B14F-4D97-AF65-F5344CB8AC3E}">
        <p14:creationId xmlns:p14="http://schemas.microsoft.com/office/powerpoint/2010/main" val="20856201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D9259-5935-B959-8D47-892E56F0D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A4C0C7-7265-EFE3-6AB6-82F265A2A3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D539AA-CDC5-FA81-8942-2746E3847D6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64 of 160</a:t>
            </a:r>
          </a:p>
        </p:txBody>
      </p:sp>
    </p:spTree>
    <p:extLst>
      <p:ext uri="{BB962C8B-B14F-4D97-AF65-F5344CB8AC3E}">
        <p14:creationId xmlns:p14="http://schemas.microsoft.com/office/powerpoint/2010/main" val="6430710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8FA5D-4A4A-978D-5704-7EDD25253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3EBCC-6F88-4AFF-BB16-984883DA8A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D8DF8B-C33D-03D1-DD89-7233E3F32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73E4F7-0756-2595-0126-10AE7A65573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65 of 160</a:t>
            </a:r>
          </a:p>
        </p:txBody>
      </p:sp>
    </p:spTree>
    <p:extLst>
      <p:ext uri="{BB962C8B-B14F-4D97-AF65-F5344CB8AC3E}">
        <p14:creationId xmlns:p14="http://schemas.microsoft.com/office/powerpoint/2010/main" val="21627974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694CD-D3C5-DF65-FE4D-640377078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F9911-4D17-8F0F-2CE0-59D99A93D2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4673DA-A6DA-9834-DFA4-AD9582574FC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66 of 160</a:t>
            </a:r>
          </a:p>
        </p:txBody>
      </p:sp>
    </p:spTree>
    <p:extLst>
      <p:ext uri="{BB962C8B-B14F-4D97-AF65-F5344CB8AC3E}">
        <p14:creationId xmlns:p14="http://schemas.microsoft.com/office/powerpoint/2010/main" val="23009771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40E36-1B0C-93BB-B6EB-7DE722EEA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395FC-0281-1970-C463-8099BF2001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9C3079-2BC8-28C6-A638-42516180E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7673B8-6825-3476-853B-90EBBBB2A7B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67 of 160</a:t>
            </a:r>
          </a:p>
        </p:txBody>
      </p:sp>
    </p:spTree>
    <p:extLst>
      <p:ext uri="{BB962C8B-B14F-4D97-AF65-F5344CB8AC3E}">
        <p14:creationId xmlns:p14="http://schemas.microsoft.com/office/powerpoint/2010/main" val="41148349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FA681-1609-E785-33F7-78A5CF6CB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891D20-6703-D8FE-0076-CD71601ADD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CB2065-25F2-0F41-C49D-6A96054A1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38E10F-F125-7218-F719-9625E6E126A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68 of 160</a:t>
            </a:r>
          </a:p>
        </p:txBody>
      </p:sp>
    </p:spTree>
    <p:extLst>
      <p:ext uri="{BB962C8B-B14F-4D97-AF65-F5344CB8AC3E}">
        <p14:creationId xmlns:p14="http://schemas.microsoft.com/office/powerpoint/2010/main" val="663973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91D70-6BE7-C03F-FE9B-762928A24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50BF62-6A56-A9A7-6A00-BFA38FB761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E9F7FA-F66F-796B-E31D-3DB1F0110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FCC961-7CB2-5335-A0D7-018E02B4E5B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 of 160</a:t>
            </a:r>
          </a:p>
        </p:txBody>
      </p:sp>
    </p:spTree>
    <p:extLst>
      <p:ext uri="{BB962C8B-B14F-4D97-AF65-F5344CB8AC3E}">
        <p14:creationId xmlns:p14="http://schemas.microsoft.com/office/powerpoint/2010/main" val="28763572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3BEDC-7DCA-D7F5-9225-4B60F4349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6B29E-9421-BE57-1320-D27140A137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A5A9E2-14F5-EF10-6D85-D10588F58DB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69 of 160</a:t>
            </a:r>
          </a:p>
        </p:txBody>
      </p:sp>
    </p:spTree>
    <p:extLst>
      <p:ext uri="{BB962C8B-B14F-4D97-AF65-F5344CB8AC3E}">
        <p14:creationId xmlns:p14="http://schemas.microsoft.com/office/powerpoint/2010/main" val="648817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8338B-E0EC-C0CD-C5CF-313CD2AF3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B2506-4120-5EEF-F905-CAC684B09F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7320B5-D736-0B31-D751-7203B38CE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B85CE5-D6EA-C60C-B656-FCB655F6743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70 of 160</a:t>
            </a:r>
          </a:p>
        </p:txBody>
      </p:sp>
    </p:spTree>
    <p:extLst>
      <p:ext uri="{BB962C8B-B14F-4D97-AF65-F5344CB8AC3E}">
        <p14:creationId xmlns:p14="http://schemas.microsoft.com/office/powerpoint/2010/main" val="37297756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65B05-B391-809F-737E-98197792D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1FDCC-F9BF-32F8-0F4E-21D00E9ED3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99C340-2EA1-009F-73FA-4710F5C69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FDA1D2-1569-3997-121A-FC5F705032D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71 of 160</a:t>
            </a:r>
          </a:p>
        </p:txBody>
      </p:sp>
    </p:spTree>
    <p:extLst>
      <p:ext uri="{BB962C8B-B14F-4D97-AF65-F5344CB8AC3E}">
        <p14:creationId xmlns:p14="http://schemas.microsoft.com/office/powerpoint/2010/main" val="20902827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7BD3B-180D-DFA2-C560-3D56A8D3C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F6391E-1582-5AC3-6C1B-DFD2ACB1EB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37126D-6C6E-5D68-FAA7-34A8AF5DE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C8A34A-C0C9-7932-C3F6-33EC6D7FBC4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72 of 160</a:t>
            </a:r>
          </a:p>
        </p:txBody>
      </p:sp>
    </p:spTree>
    <p:extLst>
      <p:ext uri="{BB962C8B-B14F-4D97-AF65-F5344CB8AC3E}">
        <p14:creationId xmlns:p14="http://schemas.microsoft.com/office/powerpoint/2010/main" val="41539800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1861C-724B-F8E1-FB32-0EBFE21C1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40EB9-5C2A-BDA4-212D-C525811E87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3C82F8-A0BF-A684-F5AF-E0EC94AEB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2E2727-94C4-89D4-452A-572E699F3A3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73 of 160</a:t>
            </a:r>
          </a:p>
        </p:txBody>
      </p:sp>
    </p:spTree>
    <p:extLst>
      <p:ext uri="{BB962C8B-B14F-4D97-AF65-F5344CB8AC3E}">
        <p14:creationId xmlns:p14="http://schemas.microsoft.com/office/powerpoint/2010/main" val="6418986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0CAF9-9201-2647-5164-35AF5741A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661A2E-8FB2-223C-E484-D61264D122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7E04E2-4456-A402-765B-7F7B4E39B56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74 of 160</a:t>
            </a:r>
          </a:p>
        </p:txBody>
      </p:sp>
    </p:spTree>
    <p:extLst>
      <p:ext uri="{BB962C8B-B14F-4D97-AF65-F5344CB8AC3E}">
        <p14:creationId xmlns:p14="http://schemas.microsoft.com/office/powerpoint/2010/main" val="39917060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CCF3B-2CE7-96F5-B33A-B2EE0BD0E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F63D8-085A-A49A-AA86-B469035A02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AEC33C-F777-6D4C-9A17-2E27533E9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5CF999-2B96-139B-2389-CA97CF16FDF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75 of 160</a:t>
            </a:r>
          </a:p>
        </p:txBody>
      </p:sp>
    </p:spTree>
    <p:extLst>
      <p:ext uri="{BB962C8B-B14F-4D97-AF65-F5344CB8AC3E}">
        <p14:creationId xmlns:p14="http://schemas.microsoft.com/office/powerpoint/2010/main" val="4469632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FD07B-AD60-2183-408D-CD75CDFD7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F231E1-9B58-BABD-4A5C-FE9E0F12C4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AB4C09-63FC-E32E-FA6D-788367874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686312-7268-1F97-51B4-0390D7F4833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76 of 160</a:t>
            </a:r>
          </a:p>
        </p:txBody>
      </p:sp>
    </p:spTree>
    <p:extLst>
      <p:ext uri="{BB962C8B-B14F-4D97-AF65-F5344CB8AC3E}">
        <p14:creationId xmlns:p14="http://schemas.microsoft.com/office/powerpoint/2010/main" val="39992647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ED7E3-0FD6-0CE7-B962-8FB2AF660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ED0554-0540-F345-7BF7-15910829DA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893BA7-06F1-EA23-5A32-D0D45C9A4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3850A3-9B4A-C593-A678-31469B76124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77 of 160</a:t>
            </a:r>
          </a:p>
        </p:txBody>
      </p:sp>
    </p:spTree>
    <p:extLst>
      <p:ext uri="{BB962C8B-B14F-4D97-AF65-F5344CB8AC3E}">
        <p14:creationId xmlns:p14="http://schemas.microsoft.com/office/powerpoint/2010/main" val="4291824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D62BE-1CFF-2513-9006-87E1F33A5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FF3A4-CCC1-3963-D35D-6E27E65793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D80DB9-0991-14AC-4AE9-558E6E4ABF5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78 of 160</a:t>
            </a:r>
          </a:p>
        </p:txBody>
      </p:sp>
    </p:spTree>
    <p:extLst>
      <p:ext uri="{BB962C8B-B14F-4D97-AF65-F5344CB8AC3E}">
        <p14:creationId xmlns:p14="http://schemas.microsoft.com/office/powerpoint/2010/main" val="1961387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DE10E-F1EE-903C-88B4-02FBC4B74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25A84-6311-8DF3-4745-6B13E0709D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DE8E22-9E06-0A4F-7DAE-25D6FE79F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3C74B1-607F-67A1-720F-6855E56BCB8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 of 160</a:t>
            </a:r>
          </a:p>
        </p:txBody>
      </p:sp>
    </p:spTree>
    <p:extLst>
      <p:ext uri="{BB962C8B-B14F-4D97-AF65-F5344CB8AC3E}">
        <p14:creationId xmlns:p14="http://schemas.microsoft.com/office/powerpoint/2010/main" val="27183428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8F4A6-4091-DB71-15E9-E5B7ADDE8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F1D3AF-83BB-AE69-2AE7-0B061B8135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85228-C39E-1346-1B04-CB5C3DB1C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9AE900-047F-ED97-504E-1042E1D4588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79 of 160</a:t>
            </a:r>
          </a:p>
        </p:txBody>
      </p:sp>
    </p:spTree>
    <p:extLst>
      <p:ext uri="{BB962C8B-B14F-4D97-AF65-F5344CB8AC3E}">
        <p14:creationId xmlns:p14="http://schemas.microsoft.com/office/powerpoint/2010/main" val="20521806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C1D67-43FA-C608-C2EB-FE04FAC35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EF94BA-C214-7AB7-EE1D-3730A21C6C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2EC54F-A810-693F-0964-EAFA7D818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6E4DC4-FE7E-24CB-B151-84273140206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80 of 160</a:t>
            </a:r>
          </a:p>
        </p:txBody>
      </p:sp>
    </p:spTree>
    <p:extLst>
      <p:ext uri="{BB962C8B-B14F-4D97-AF65-F5344CB8AC3E}">
        <p14:creationId xmlns:p14="http://schemas.microsoft.com/office/powerpoint/2010/main" val="14224277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A62CA-D4EA-B9CB-0408-62EA6AEE0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EA2B1-EF63-29CD-7B3E-3966C41AD5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243C4B-A343-C635-DA78-44480053F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4FA3DB-B33F-5924-C089-597C0C06DBE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81 of 160</a:t>
            </a:r>
          </a:p>
        </p:txBody>
      </p:sp>
    </p:spTree>
    <p:extLst>
      <p:ext uri="{BB962C8B-B14F-4D97-AF65-F5344CB8AC3E}">
        <p14:creationId xmlns:p14="http://schemas.microsoft.com/office/powerpoint/2010/main" val="27473606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12C53-EA31-1177-5CED-3396DAE3E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36A1F-8A20-CDA2-08C7-1621FC8F0C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44C007-F96D-2058-E0D4-E9CB4B7D3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9C4C9F-F0B8-3112-1C56-EA50C2475E3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82 of 160</a:t>
            </a:r>
          </a:p>
        </p:txBody>
      </p:sp>
    </p:spTree>
    <p:extLst>
      <p:ext uri="{BB962C8B-B14F-4D97-AF65-F5344CB8AC3E}">
        <p14:creationId xmlns:p14="http://schemas.microsoft.com/office/powerpoint/2010/main" val="18778106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9990E-89DD-9188-8986-67CE67913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99F0A-DEF8-0F73-1956-EF26296576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257CC1-0872-6D19-F095-00C4BB4686D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83 of 160</a:t>
            </a:r>
          </a:p>
        </p:txBody>
      </p:sp>
    </p:spTree>
    <p:extLst>
      <p:ext uri="{BB962C8B-B14F-4D97-AF65-F5344CB8AC3E}">
        <p14:creationId xmlns:p14="http://schemas.microsoft.com/office/powerpoint/2010/main" val="419861768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B7C5E-7BBA-C253-A6E9-E615F6C23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30B91-2818-8279-E5F8-B67CB27641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260D8A-8782-2730-70EF-5E6736EA7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1ECB8D-F5D1-57A2-7637-71673F7D8A2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84 of 160</a:t>
            </a:r>
          </a:p>
        </p:txBody>
      </p:sp>
    </p:spTree>
    <p:extLst>
      <p:ext uri="{BB962C8B-B14F-4D97-AF65-F5344CB8AC3E}">
        <p14:creationId xmlns:p14="http://schemas.microsoft.com/office/powerpoint/2010/main" val="330041995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AF728-4CBF-FD22-8B6F-3EC9C6A0C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0AAF9-602B-1D07-846F-79A4E44725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ED7EEE-1B2B-65A6-7F5E-744C110F1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BF5A6F-3E16-9068-B351-A91C29F7BF8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85 of 160</a:t>
            </a:r>
          </a:p>
        </p:txBody>
      </p:sp>
    </p:spTree>
    <p:extLst>
      <p:ext uri="{BB962C8B-B14F-4D97-AF65-F5344CB8AC3E}">
        <p14:creationId xmlns:p14="http://schemas.microsoft.com/office/powerpoint/2010/main" val="11302251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88BB5-BAFD-C581-3005-332F53516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DE27D-42E0-9811-0260-60C0971B9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0B2AC0-5EED-625B-A7F4-AF2656DC692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86 of 160</a:t>
            </a:r>
          </a:p>
        </p:txBody>
      </p:sp>
    </p:spTree>
    <p:extLst>
      <p:ext uri="{BB962C8B-B14F-4D97-AF65-F5344CB8AC3E}">
        <p14:creationId xmlns:p14="http://schemas.microsoft.com/office/powerpoint/2010/main" val="40105815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F3E14-87C3-9928-8311-0D5F405A0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91F4B6-1936-6237-ED43-E17DD11382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E67DAC-4A62-24F4-C9A2-EE7B69A33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A59F41-1E9B-94B7-B77B-CBC413AB076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87 of 160</a:t>
            </a:r>
          </a:p>
        </p:txBody>
      </p:sp>
    </p:spTree>
    <p:extLst>
      <p:ext uri="{BB962C8B-B14F-4D97-AF65-F5344CB8AC3E}">
        <p14:creationId xmlns:p14="http://schemas.microsoft.com/office/powerpoint/2010/main" val="127237312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1AC9C-178E-D1C8-6DE2-78281D381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88FD9-2A95-8DA8-CB2E-D0B561CA33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F627B4-BECE-7CA2-A57B-536372E63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6B1350-56BE-37AE-99AD-842D28D9BF9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88 of 160</a:t>
            </a:r>
          </a:p>
        </p:txBody>
      </p:sp>
    </p:spTree>
    <p:extLst>
      <p:ext uri="{BB962C8B-B14F-4D97-AF65-F5344CB8AC3E}">
        <p14:creationId xmlns:p14="http://schemas.microsoft.com/office/powerpoint/2010/main" val="976393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18570-FBE6-4C21-2C61-112615C29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0AA72-5EBC-1F6F-1966-DD73316676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0B7D99-C8B5-BED9-DB6F-562056774E9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 of 160</a:t>
            </a:r>
          </a:p>
        </p:txBody>
      </p:sp>
    </p:spTree>
    <p:extLst>
      <p:ext uri="{BB962C8B-B14F-4D97-AF65-F5344CB8AC3E}">
        <p14:creationId xmlns:p14="http://schemas.microsoft.com/office/powerpoint/2010/main" val="59674289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412E6-15EE-5DA2-FCD8-271D27154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461157-45DB-1D86-15DE-F7F0330DA2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CCA4C6-381A-0754-63FB-97DB550E8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E7F19A-949D-0AD7-0246-EB89D8A2218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89 of 160</a:t>
            </a:r>
          </a:p>
        </p:txBody>
      </p:sp>
    </p:spTree>
    <p:extLst>
      <p:ext uri="{BB962C8B-B14F-4D97-AF65-F5344CB8AC3E}">
        <p14:creationId xmlns:p14="http://schemas.microsoft.com/office/powerpoint/2010/main" val="310074303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1F146-217E-5FF1-0208-F62E552ED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9F96E-C5E0-C2AF-C836-A2F08DE652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87B5D2-00D7-F4F0-D5FB-67EC08A40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86B86B-A561-1F1B-08C9-B9DEF1574BB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90 of 160</a:t>
            </a:r>
          </a:p>
        </p:txBody>
      </p:sp>
    </p:spTree>
    <p:extLst>
      <p:ext uri="{BB962C8B-B14F-4D97-AF65-F5344CB8AC3E}">
        <p14:creationId xmlns:p14="http://schemas.microsoft.com/office/powerpoint/2010/main" val="225851885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B9E03-2D5F-B5D9-5F03-724A4E939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02CE5-DDCF-F330-F988-F379F8AB02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9F7065-DA74-FB9F-7631-3C1A32063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C81D09-339C-4CA0-8751-9BC39140790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91 of 160</a:t>
            </a:r>
          </a:p>
        </p:txBody>
      </p:sp>
    </p:spTree>
    <p:extLst>
      <p:ext uri="{BB962C8B-B14F-4D97-AF65-F5344CB8AC3E}">
        <p14:creationId xmlns:p14="http://schemas.microsoft.com/office/powerpoint/2010/main" val="220390909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8D4CD-BCC2-4184-6AA3-322F4DE18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0DB1C-2177-BAE0-A5B4-D2E63EB690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F35655-8BE0-9B01-5CFE-C3425BBCD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7E7874-30A5-19D3-F73E-A4619BB0066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92 of 160</a:t>
            </a:r>
          </a:p>
        </p:txBody>
      </p:sp>
    </p:spTree>
    <p:extLst>
      <p:ext uri="{BB962C8B-B14F-4D97-AF65-F5344CB8AC3E}">
        <p14:creationId xmlns:p14="http://schemas.microsoft.com/office/powerpoint/2010/main" val="347006830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3153C-EF32-BD66-5CD2-DED2E5BC0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C3353-2B42-D4DA-4774-6D0D3D3A1C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86FF56-D056-3337-DD29-0735AF26568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93 of 160</a:t>
            </a:r>
          </a:p>
        </p:txBody>
      </p:sp>
    </p:spTree>
    <p:extLst>
      <p:ext uri="{BB962C8B-B14F-4D97-AF65-F5344CB8AC3E}">
        <p14:creationId xmlns:p14="http://schemas.microsoft.com/office/powerpoint/2010/main" val="13904862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AB44A-D4FA-782E-53C7-719C12827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27A08B-D1B6-97D4-4609-29B4526771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4875C2-C953-6647-BD15-78A9D4F05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D0BBB7-3FD3-DAC6-8769-8E73E5F75F5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94 of 160</a:t>
            </a:r>
          </a:p>
        </p:txBody>
      </p:sp>
    </p:spTree>
    <p:extLst>
      <p:ext uri="{BB962C8B-B14F-4D97-AF65-F5344CB8AC3E}">
        <p14:creationId xmlns:p14="http://schemas.microsoft.com/office/powerpoint/2010/main" val="425360015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6095C-D903-B0CB-4A0F-8178D9DCB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823EF-8135-0F0A-1097-55979460A1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D78FA-18D1-C9BA-CD03-BA37E2C49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3D849B-BF8A-026D-710A-FA3B6FAE2DB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95 of 160</a:t>
            </a:r>
          </a:p>
        </p:txBody>
      </p:sp>
    </p:spTree>
    <p:extLst>
      <p:ext uri="{BB962C8B-B14F-4D97-AF65-F5344CB8AC3E}">
        <p14:creationId xmlns:p14="http://schemas.microsoft.com/office/powerpoint/2010/main" val="414896751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5C28F-4895-FF92-3BCA-58D93148E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64909-AE07-E097-CFF9-11BA2F4437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7C507D-D358-EC6D-E6B1-333FCE806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37A517-97FC-CD00-177C-A80F7BF8BCC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96 of 160</a:t>
            </a:r>
          </a:p>
        </p:txBody>
      </p:sp>
    </p:spTree>
    <p:extLst>
      <p:ext uri="{BB962C8B-B14F-4D97-AF65-F5344CB8AC3E}">
        <p14:creationId xmlns:p14="http://schemas.microsoft.com/office/powerpoint/2010/main" val="289683037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E46DA-3189-B600-2DC3-AA26720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C1780-FFFE-8FCA-294E-9FF38863D6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20810B-9358-1D92-8669-61AB36576F1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97 of 160</a:t>
            </a:r>
          </a:p>
        </p:txBody>
      </p:sp>
    </p:spTree>
    <p:extLst>
      <p:ext uri="{BB962C8B-B14F-4D97-AF65-F5344CB8AC3E}">
        <p14:creationId xmlns:p14="http://schemas.microsoft.com/office/powerpoint/2010/main" val="291973736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CDC82-AEF6-5DCC-6C41-B95ABE4B0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FD10B-26E2-88A4-9253-D975CF67E4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134C77-F343-9403-9601-9F9984B463D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98 of 160</a:t>
            </a:r>
          </a:p>
        </p:txBody>
      </p:sp>
    </p:spTree>
    <p:extLst>
      <p:ext uri="{BB962C8B-B14F-4D97-AF65-F5344CB8AC3E}">
        <p14:creationId xmlns:p14="http://schemas.microsoft.com/office/powerpoint/2010/main" val="3326958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3358</Words>
  <Application>Microsoft Office PowerPoint</Application>
  <PresentationFormat>Widescreen</PresentationFormat>
  <Paragraphs>388</Paragraphs>
  <Slides>130</Slides>
  <Notes>129</Notes>
  <HiddenSlides>28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34" baseType="lpstr">
      <vt:lpstr>Aptos</vt:lpstr>
      <vt:lpstr>Aptos Display</vt:lpstr>
      <vt:lpstr>Arial</vt:lpstr>
      <vt:lpstr>Office Theme</vt:lpstr>
      <vt:lpstr>POSTER SHOW Group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Laura K. Reid</dc:creator>
  <cp:lastModifiedBy>Laura K. Reid</cp:lastModifiedBy>
  <cp:revision>1</cp:revision>
  <dcterms:created xsi:type="dcterms:W3CDTF">2025-10-16T00:54:01Z</dcterms:created>
  <dcterms:modified xsi:type="dcterms:W3CDTF">2025-10-16T00:54:01Z</dcterms:modified>
</cp:coreProperties>
</file>