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65" r:id="rId2"/>
  </p:sldMasterIdLst>
  <p:notesMasterIdLst>
    <p:notesMasterId r:id="rId14"/>
  </p:notesMasterIdLst>
  <p:sldIdLst>
    <p:sldId id="256" r:id="rId3"/>
    <p:sldId id="273" r:id="rId4"/>
    <p:sldId id="388" r:id="rId5"/>
    <p:sldId id="389" r:id="rId6"/>
    <p:sldId id="426" r:id="rId7"/>
    <p:sldId id="339" r:id="rId8"/>
    <p:sldId id="405" r:id="rId9"/>
    <p:sldId id="372" r:id="rId10"/>
    <p:sldId id="334" r:id="rId11"/>
    <p:sldId id="292" r:id="rId12"/>
    <p:sldId id="42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6B70E-D2A1-4BB9-90B5-068B48EE2EAA}" type="datetimeFigureOut">
              <a:rPr lang="en-CA" smtClean="0"/>
              <a:t>2025-11-19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81DF4-6B2D-43BD-BDDC-2161C86E21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96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https://cs1033.gaul.csd.uwo.ca/~achong66/posterassign/achong66_poster.jpg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81DF4-6B2D-43BD-BDDC-2161C86E21C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041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https://cs1033.gaul.csd.uwo.ca/~klee963/posterassign/klee963_poster.jpg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F7804-4E49-46F5-991B-77C017866AF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4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https://cs1033.gaul.csd.uwo.ca/~imelo/posterassign/imelo_poster.jpg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2474-9FEC-47BF-B2BC-6C3A34D914B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544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https://cs1033.gaul.csd.uwo.ca/~iparamje/posterassign/iparamje_poster.jpg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2474-9FEC-47BF-B2BC-6C3A34D914B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697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https://cs1033.gaul.csd.uwo.ca/~lchen974/posterassign/lchen974_poster.jpg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F7804-4E49-46F5-991B-77C017866AF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618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https://cs1033.gaul.csd.uwo.ca/~lli2242/posterassign/lli2242_poster.jpg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F7804-4E49-46F5-991B-77C017866AF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05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https://cs1033.gaul.csd.uwo.ca/~mtariq67/posterassign/mtariq67_poster.jpg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F7804-4E49-46F5-991B-77C017866AF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7182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https://cs1033.gaul.csd.uwo.ca/~she393/posterassign/she393_poster.jpg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9C80E-3694-4FD9-A209-F9A0856657C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3665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https://cs1033.gaul.csd.uwo.ca/~aspagno4/posterassign/aspagno4_poster.jpg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81DF4-6B2D-43BD-BDDC-2161C86E21C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610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https://cs1033.gaul.csd.uwo.ca/~ajimen3/posterassign/ajimen3_poster.jpg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81DF4-6B2D-43BD-BDDC-2161C86E21C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75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6C5F8-FF6B-D4CD-06EA-6CE1D88A9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6AC1F-4B0A-3F85-3991-CBA41388A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70339-E3A1-0180-308D-7621E8F5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2BCE-E22F-4469-BF0D-5A7DD2CF447B}" type="datetime1">
              <a:rPr lang="en-CA" smtClean="0"/>
              <a:t>2025-11-19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D514D-1EF0-259D-5929-2F6883F4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04485-E76B-FC4E-52EA-726C8909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0E2-531A-4017-A322-B89D5B4040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5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C664D-43EF-B6E9-A344-724308EE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D9D5C-06A3-F350-AC39-4FF3AEF98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3A075-4F95-5EBF-B2C4-F1F3FBB2E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9D71-3A7C-4BBC-B938-3CA298875562}" type="datetime1">
              <a:rPr lang="en-CA" smtClean="0"/>
              <a:t>2025-11-19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827D3-4E9E-4428-1E85-A2BA9A5B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A9AF6-2CF7-B988-6B13-6B2B4658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0E2-531A-4017-A322-B89D5B4040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11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B60680-6701-0A23-DE92-13633736C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71E09-EEFB-8485-4253-1DE3A0785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DC397-15A3-50E1-F1F6-183C7846A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24C2-8F19-4A25-BB88-AE28E533E903}" type="datetime1">
              <a:rPr lang="en-CA" smtClean="0"/>
              <a:t>2025-11-19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3B77C-35D5-1047-2E30-F06D2318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53F3F-51AA-7B7E-2F13-E0434E97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0E2-531A-4017-A322-B89D5B4040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510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17D4-CA2C-4269-8C36-5D033B70D967}" type="datetime1">
              <a:rPr lang="en-CA" smtClean="0"/>
              <a:t>2025-11-19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05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5CA4-E489-4367-B3D9-613DEEEBE64D}" type="datetime1">
              <a:rPr lang="en-CA" smtClean="0"/>
              <a:t>2025-11-19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375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824D-8A06-4CB9-9B22-72AFC0A53E4E}" type="datetime1">
              <a:rPr lang="en-CA" smtClean="0"/>
              <a:t>2025-11-19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487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F435-6923-4B17-88D8-A7975B21CA02}" type="datetime1">
              <a:rPr lang="en-CA" smtClean="0"/>
              <a:t>2025-11-19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416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C3F7-EAF0-4A9B-A55A-464DD6A43BDD}" type="datetime1">
              <a:rPr lang="en-CA" smtClean="0"/>
              <a:t>2025-11-19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443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049B-2CA4-465D-9149-C07845719F22}" type="datetime1">
              <a:rPr lang="en-CA" smtClean="0"/>
              <a:t>2025-11-19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637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5D804-C302-4679-BC14-355FA11D2AB6}" type="datetime1">
              <a:rPr lang="en-CA" smtClean="0"/>
              <a:t>2025-11-19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66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720A-3D99-41D3-9457-5631CD5FEDEE}" type="datetime1">
              <a:rPr lang="en-CA" smtClean="0"/>
              <a:t>2025-11-19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890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2C2DE-E56B-B384-082E-7CCBBA47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4D63C-EF73-C9E0-FC33-4E183BB4C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FD42D-3B64-7C37-3F23-F6BB7242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1C1B-A18B-44EB-97AB-AE8B971FCA87}" type="datetime1">
              <a:rPr lang="en-CA" smtClean="0"/>
              <a:t>2025-11-19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5BAB6-4A32-58C3-A565-0363FA68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6A422-6F57-6C21-BEE2-4C173C23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0E2-531A-4017-A322-B89D5B4040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158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EBD4-AF03-46B7-B1DE-8722D40CDD8C}" type="datetime1">
              <a:rPr lang="en-CA" smtClean="0"/>
              <a:t>2025-11-19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257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64AB-7090-4409-A7F2-D1E84010461B}" type="datetime1">
              <a:rPr lang="en-CA" smtClean="0"/>
              <a:t>2025-11-19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005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F46D-95EE-43C9-B06F-AED03CC4655C}" type="datetime1">
              <a:rPr lang="en-CA" smtClean="0"/>
              <a:t>2025-11-19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462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C87C7-32C3-D182-264A-8EEBAAC4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A5FBF-C061-9A6A-E031-C1C38CB60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1CE3B-4687-A409-3327-590E4D66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B26-FEF0-42E9-B773-02073C751645}" type="datetime1">
              <a:rPr lang="en-CA" smtClean="0"/>
              <a:t>2025-11-19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93946-D953-DA2E-B11C-4300A0B1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D3CD1-999E-E0D6-174B-9C584FB2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463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7023F-D1D3-CD98-5F71-B43BB8CA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8B5CF-0405-718E-DB8C-A27A29833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167AD-A700-9F18-34AC-72B7FE4A5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7DA6-4F8F-4BBA-928E-5A623E95A221}" type="datetime1">
              <a:rPr lang="en-CA" smtClean="0"/>
              <a:t>2025-11-19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E6F09-08AC-6D9D-4E8D-6D4ED85A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E5B94-DE4A-E574-4E94-48EC5274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0E2-531A-4017-A322-B89D5B4040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480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4D61-5EA4-6CDE-8E74-473B6AC3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6C294-CA55-57B6-D78E-8276D38ED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153F9-A586-A1E0-5821-4705D8DFB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7636B-6716-D08C-92A1-5CC12ABF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F4D1-0104-4C6C-A43D-AE4CC93AA1A1}" type="datetime1">
              <a:rPr lang="en-CA" smtClean="0"/>
              <a:t>2025-11-19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DE987-911F-75DB-0E9B-DD109004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A27E5-E844-20E5-861E-F08901B2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0E2-531A-4017-A322-B89D5B4040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20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ECB8-EFAB-D761-C34E-5E705AAE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6C1A0-63BF-E343-7918-EC7F835B5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59AB8-948B-8B0F-1F8B-BADF030F3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89EB4-24F9-E29E-4AEA-C8AEBD501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5A8A44-C125-1340-4525-126290B77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508A2-48C6-40E4-42C9-69BDEB64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D2D-8A24-4BA4-A65F-E09499C919FB}" type="datetime1">
              <a:rPr lang="en-CA" smtClean="0"/>
              <a:t>2025-11-19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EB34DA-C3E7-6F1E-C444-AECC7B29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AF2A0B-4D37-6A4D-C6B1-7E86145B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0E2-531A-4017-A322-B89D5B4040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235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9196-4A16-59C8-3A5F-E4DF44A9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2E7B19-F33C-7BB4-01AD-CCA48E35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5B40-FA3B-45B2-91DC-24170B1A734D}" type="datetime1">
              <a:rPr lang="en-CA" smtClean="0"/>
              <a:t>2025-11-19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7607F-370D-7E1F-BEC2-5D382C12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DAC40-FD2C-7A58-969F-F80F9101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0E2-531A-4017-A322-B89D5B4040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026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900B0C-E6B6-579A-67DF-520FF2F2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13F2-DC92-42EA-A1BC-CB9655C516B2}" type="datetime1">
              <a:rPr lang="en-CA" smtClean="0"/>
              <a:t>2025-11-19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03205-2C0F-7A43-8C0C-DE023D51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98FB3-A822-92A5-5012-30D0EE88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0E2-531A-4017-A322-B89D5B4040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45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2DCD-9ABB-3CC7-5E00-D8064608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658F5-8023-3EE3-D95F-A85AE2A3F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9D8B2-3C59-79F7-5D78-126650098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CD646-E6AF-E441-51FB-46004685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5755-3042-45BE-B292-795419B309BC}" type="datetime1">
              <a:rPr lang="en-CA" smtClean="0"/>
              <a:t>2025-11-19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4C8D8-F6F9-85AD-9784-D05C683D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26227-E88A-43F8-C313-AB627918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0E2-531A-4017-A322-B89D5B4040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63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7F17-16F6-D7A5-7608-25755EAC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D8776-D5E5-ED13-283B-1AE5ADED8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9C653-4F33-51E5-B039-4932DA000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65B94-2147-6751-4084-5762E26C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B88E-0797-47B1-B3D1-D162D74EC34E}" type="datetime1">
              <a:rPr lang="en-CA" smtClean="0"/>
              <a:t>2025-11-19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6AC04-1B03-DAE4-B69A-D7E2A061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7354C-C7D4-F26D-88FD-0FFF5457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ED0E2-531A-4017-A322-B89D5B4040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1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1E6F0E-4041-C720-3FE6-2BC11BE22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01E13-7E9F-33D4-9B5D-8FA18759C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1999B-3DDF-B4E7-9145-6EC34AD31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FC3FA6-38DF-49D0-A8D5-563C07DB5784}" type="datetime1">
              <a:rPr lang="en-CA" smtClean="0"/>
              <a:t>2025-11-19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1E3B4-8D24-721F-4710-B3718952A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8B10D-518B-3580-FFB3-36FAB5C8D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ED0E2-531A-4017-A322-B89D5B4040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84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62A6F932-D153-4105-929F-4DC56A65A2E3}" type="datetime1">
              <a:rPr lang="en-CA" smtClean="0"/>
              <a:t>2025-11-19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2A0519B-7436-4C5F-BC29-919A9D1E61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3663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13C9B-69B3-3293-1A16-6208AD06A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911" y="4267832"/>
            <a:ext cx="10791747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8000" dirty="0">
                <a:solidFill>
                  <a:schemeClr val="tx2"/>
                </a:solidFill>
              </a:rPr>
              <a:t>T</a:t>
            </a:r>
            <a:r>
              <a:rPr lang="en-CA" sz="8000" dirty="0">
                <a:solidFill>
                  <a:schemeClr val="tx2"/>
                </a:solidFill>
              </a:rPr>
              <a:t>op 10 Picks From Dr. Milani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37510-92D7-7682-511D-32B846858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</a:rPr>
              <a:t>COMPSCI 1033A  -  FALL 2025</a:t>
            </a:r>
            <a:endParaRPr lang="en-CA" sz="2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0A590-7107-5B76-8ABC-AF3BE98E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986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C467-364F-20B3-C753-A73F356E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25" y="250031"/>
            <a:ext cx="4831080" cy="2169612"/>
          </a:xfrm>
        </p:spPr>
        <p:txBody>
          <a:bodyPr/>
          <a:lstStyle/>
          <a:p>
            <a:r>
              <a:rPr lang="en-US" dirty="0"/>
              <a:t>Second Place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4FC82-86FE-D2D5-A724-15AF357FD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96A78-02DD-4A85-11B0-002378B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10</a:t>
            </a:fld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19695-DF51-FF51-B361-535D527C3DE9}"/>
              </a:ext>
            </a:extLst>
          </p:cNvPr>
          <p:cNvSpPr txBox="1"/>
          <p:nvPr/>
        </p:nvSpPr>
        <p:spPr>
          <a:xfrm>
            <a:off x="261425" y="1715567"/>
            <a:ext cx="3483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Adriana J.</a:t>
            </a:r>
          </a:p>
          <a:p>
            <a:r>
              <a:rPr lang="en-US" sz="2800" b="1" dirty="0"/>
              <a:t>Laura’s Section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19451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DFF3-E01D-2273-DD11-52761094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01117"/>
            <a:ext cx="10515600" cy="1325563"/>
          </a:xfrm>
        </p:spPr>
        <p:txBody>
          <a:bodyPr/>
          <a:lstStyle/>
          <a:p>
            <a:r>
              <a:rPr lang="en-US" dirty="0"/>
              <a:t>First Place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A1F9D-B16E-7C05-27E4-8BF7C16ED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C0007-7A60-6E8D-EC85-BD7B9D246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11</a:t>
            </a:fld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5461E-26A0-9F60-CB1E-4B52E842E226}"/>
              </a:ext>
            </a:extLst>
          </p:cNvPr>
          <p:cNvSpPr txBox="1"/>
          <p:nvPr/>
        </p:nvSpPr>
        <p:spPr>
          <a:xfrm>
            <a:off x="362712" y="1215517"/>
            <a:ext cx="3483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Kelvin L.</a:t>
            </a:r>
          </a:p>
          <a:p>
            <a:r>
              <a:rPr lang="en-US" sz="2800" b="1" dirty="0"/>
              <a:t>Bryan’s Section</a:t>
            </a:r>
            <a:endParaRPr lang="en-CA" sz="28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3C7312-BE52-C81E-AE72-6DE324DE2FD5}"/>
              </a:ext>
            </a:extLst>
          </p:cNvPr>
          <p:cNvGrpSpPr/>
          <p:nvPr/>
        </p:nvGrpSpPr>
        <p:grpSpPr>
          <a:xfrm>
            <a:off x="8773020" y="1063988"/>
            <a:ext cx="2580780" cy="2507045"/>
            <a:chOff x="911050" y="2081767"/>
            <a:chExt cx="2580780" cy="2507045"/>
          </a:xfrm>
        </p:grpSpPr>
        <p:sp>
          <p:nvSpPr>
            <p:cNvPr id="7" name="32-Point Star 4">
              <a:extLst>
                <a:ext uri="{FF2B5EF4-FFF2-40B4-BE49-F238E27FC236}">
                  <a16:creationId xmlns:a16="http://schemas.microsoft.com/office/drawing/2014/main" id="{C8851244-044E-7F7A-9F33-7118AA2A0260}"/>
                </a:ext>
              </a:extLst>
            </p:cNvPr>
            <p:cNvSpPr/>
            <p:nvPr/>
          </p:nvSpPr>
          <p:spPr>
            <a:xfrm>
              <a:off x="911050" y="2081767"/>
              <a:ext cx="2580780" cy="2507045"/>
            </a:xfrm>
            <a:prstGeom prst="star32">
              <a:avLst>
                <a:gd name="adj" fmla="val 0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24-Point Star 5">
              <a:extLst>
                <a:ext uri="{FF2B5EF4-FFF2-40B4-BE49-F238E27FC236}">
                  <a16:creationId xmlns:a16="http://schemas.microsoft.com/office/drawing/2014/main" id="{4E6F39AC-33EF-8448-E434-781FE5677256}"/>
                </a:ext>
              </a:extLst>
            </p:cNvPr>
            <p:cNvSpPr/>
            <p:nvPr/>
          </p:nvSpPr>
          <p:spPr>
            <a:xfrm>
              <a:off x="1094401" y="2228250"/>
              <a:ext cx="2214078" cy="2214078"/>
            </a:xfrm>
            <a:prstGeom prst="star24">
              <a:avLst>
                <a:gd name="adj" fmla="val 0"/>
              </a:avLst>
            </a:prstGeom>
            <a:noFill/>
            <a:ln>
              <a:gradFill flip="none" rotWithShape="1">
                <a:gsLst>
                  <a:gs pos="0">
                    <a:srgbClr val="7030A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796EB4-B206-41E1-D1B0-48B8A502AFDF}"/>
                </a:ext>
              </a:extLst>
            </p:cNvPr>
            <p:cNvSpPr/>
            <p:nvPr/>
          </p:nvSpPr>
          <p:spPr>
            <a:xfrm>
              <a:off x="1117357" y="2228250"/>
              <a:ext cx="2168165" cy="2168165"/>
            </a:xfrm>
            <a:prstGeom prst="ellipse">
              <a:avLst/>
            </a:prstGeom>
            <a:gradFill>
              <a:gsLst>
                <a:gs pos="0">
                  <a:srgbClr val="7030A0"/>
                </a:gs>
                <a:gs pos="60000">
                  <a:srgbClr val="240F33">
                    <a:alpha val="5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61AFD31-5C4E-8A94-64C6-42FBD6F22BFE}"/>
              </a:ext>
            </a:extLst>
          </p:cNvPr>
          <p:cNvSpPr/>
          <p:nvPr/>
        </p:nvSpPr>
        <p:spPr>
          <a:xfrm flipH="1">
            <a:off x="10063409" y="2379788"/>
            <a:ext cx="45719" cy="4177095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74D626-C214-6A48-9168-3B821E63BC63}"/>
              </a:ext>
            </a:extLst>
          </p:cNvPr>
          <p:cNvGrpSpPr/>
          <p:nvPr/>
        </p:nvGrpSpPr>
        <p:grpSpPr>
          <a:xfrm>
            <a:off x="651261" y="3135438"/>
            <a:ext cx="2580780" cy="2507045"/>
            <a:chOff x="911050" y="2081767"/>
            <a:chExt cx="2580780" cy="2507045"/>
          </a:xfrm>
        </p:grpSpPr>
        <p:sp>
          <p:nvSpPr>
            <p:cNvPr id="12" name="32-Point Star 4">
              <a:extLst>
                <a:ext uri="{FF2B5EF4-FFF2-40B4-BE49-F238E27FC236}">
                  <a16:creationId xmlns:a16="http://schemas.microsoft.com/office/drawing/2014/main" id="{C1713504-434C-A6C0-65B3-5A6036118072}"/>
                </a:ext>
              </a:extLst>
            </p:cNvPr>
            <p:cNvSpPr/>
            <p:nvPr/>
          </p:nvSpPr>
          <p:spPr>
            <a:xfrm>
              <a:off x="911050" y="2081767"/>
              <a:ext cx="2580780" cy="2507045"/>
            </a:xfrm>
            <a:prstGeom prst="star32">
              <a:avLst>
                <a:gd name="adj" fmla="val 0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24-Point Star 5">
              <a:extLst>
                <a:ext uri="{FF2B5EF4-FFF2-40B4-BE49-F238E27FC236}">
                  <a16:creationId xmlns:a16="http://schemas.microsoft.com/office/drawing/2014/main" id="{47257CAA-B703-99F8-C589-1CA5826CDAFA}"/>
                </a:ext>
              </a:extLst>
            </p:cNvPr>
            <p:cNvSpPr/>
            <p:nvPr/>
          </p:nvSpPr>
          <p:spPr>
            <a:xfrm>
              <a:off x="1094401" y="2228250"/>
              <a:ext cx="2214078" cy="2214078"/>
            </a:xfrm>
            <a:prstGeom prst="star24">
              <a:avLst>
                <a:gd name="adj" fmla="val 0"/>
              </a:avLst>
            </a:prstGeom>
            <a:noFill/>
            <a:ln>
              <a:gradFill flip="none" rotWithShape="1">
                <a:gsLst>
                  <a:gs pos="0">
                    <a:srgbClr val="7030A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F95E63-88CC-031F-8843-26178130A14B}"/>
                </a:ext>
              </a:extLst>
            </p:cNvPr>
            <p:cNvSpPr/>
            <p:nvPr/>
          </p:nvSpPr>
          <p:spPr>
            <a:xfrm>
              <a:off x="1117357" y="2228250"/>
              <a:ext cx="2168165" cy="2168165"/>
            </a:xfrm>
            <a:prstGeom prst="ellipse">
              <a:avLst/>
            </a:prstGeom>
            <a:gradFill>
              <a:gsLst>
                <a:gs pos="0">
                  <a:srgbClr val="7030A0"/>
                </a:gs>
                <a:gs pos="60000">
                  <a:srgbClr val="240F33">
                    <a:alpha val="5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48C9F-F750-D7A4-456C-005FA5AE7134}"/>
              </a:ext>
            </a:extLst>
          </p:cNvPr>
          <p:cNvSpPr/>
          <p:nvPr/>
        </p:nvSpPr>
        <p:spPr>
          <a:xfrm flipH="1">
            <a:off x="1941650" y="4451238"/>
            <a:ext cx="45719" cy="4177095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395465-6953-8B95-730F-BE3ED48DCF1A}"/>
              </a:ext>
            </a:extLst>
          </p:cNvPr>
          <p:cNvGrpSpPr/>
          <p:nvPr/>
        </p:nvGrpSpPr>
        <p:grpSpPr>
          <a:xfrm>
            <a:off x="8092946" y="4540489"/>
            <a:ext cx="2580780" cy="2507045"/>
            <a:chOff x="911050" y="2081767"/>
            <a:chExt cx="2580780" cy="2507045"/>
          </a:xfrm>
        </p:grpSpPr>
        <p:sp>
          <p:nvSpPr>
            <p:cNvPr id="17" name="32-Point Star 4">
              <a:extLst>
                <a:ext uri="{FF2B5EF4-FFF2-40B4-BE49-F238E27FC236}">
                  <a16:creationId xmlns:a16="http://schemas.microsoft.com/office/drawing/2014/main" id="{2B8A200F-0914-148D-2391-2D9BC5ADA1F5}"/>
                </a:ext>
              </a:extLst>
            </p:cNvPr>
            <p:cNvSpPr/>
            <p:nvPr/>
          </p:nvSpPr>
          <p:spPr>
            <a:xfrm>
              <a:off x="911050" y="2081767"/>
              <a:ext cx="2580780" cy="2507045"/>
            </a:xfrm>
            <a:prstGeom prst="star32">
              <a:avLst>
                <a:gd name="adj" fmla="val 0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24-Point Star 5">
              <a:extLst>
                <a:ext uri="{FF2B5EF4-FFF2-40B4-BE49-F238E27FC236}">
                  <a16:creationId xmlns:a16="http://schemas.microsoft.com/office/drawing/2014/main" id="{9E031423-045B-BFD0-AE7B-B7C766F82B8E}"/>
                </a:ext>
              </a:extLst>
            </p:cNvPr>
            <p:cNvSpPr/>
            <p:nvPr/>
          </p:nvSpPr>
          <p:spPr>
            <a:xfrm>
              <a:off x="1094401" y="2228250"/>
              <a:ext cx="2214078" cy="2214078"/>
            </a:xfrm>
            <a:prstGeom prst="star24">
              <a:avLst>
                <a:gd name="adj" fmla="val 0"/>
              </a:avLst>
            </a:prstGeom>
            <a:noFill/>
            <a:ln>
              <a:gradFill flip="none" rotWithShape="1">
                <a:gsLst>
                  <a:gs pos="0">
                    <a:srgbClr val="7030A0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DE67B77-DE8F-3827-88AB-A1F294CC5AAF}"/>
                </a:ext>
              </a:extLst>
            </p:cNvPr>
            <p:cNvSpPr/>
            <p:nvPr/>
          </p:nvSpPr>
          <p:spPr>
            <a:xfrm>
              <a:off x="1117357" y="2228250"/>
              <a:ext cx="2168165" cy="2168165"/>
            </a:xfrm>
            <a:prstGeom prst="ellipse">
              <a:avLst/>
            </a:prstGeom>
            <a:gradFill>
              <a:gsLst>
                <a:gs pos="0">
                  <a:srgbClr val="7030A0"/>
                </a:gs>
                <a:gs pos="60000">
                  <a:srgbClr val="240F33">
                    <a:alpha val="5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D42E357-0A95-8235-99CA-236E86B07C6D}"/>
              </a:ext>
            </a:extLst>
          </p:cNvPr>
          <p:cNvSpPr/>
          <p:nvPr/>
        </p:nvSpPr>
        <p:spPr>
          <a:xfrm flipH="1">
            <a:off x="9383335" y="5856289"/>
            <a:ext cx="45719" cy="4177095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29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15" grpId="1" animBg="1"/>
      <p:bldP spid="20" grpId="0" animBg="1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161A-3EDB-FA82-5509-B7996BF8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AC7AE-74C1-99A0-EAA6-3416B1771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3865E-CF2A-B8E0-4A31-0FCB225EA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29CE2-DE5D-63D1-6A07-24C9C37D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2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2133C-9726-652A-7913-56248E3C3E3C}"/>
              </a:ext>
            </a:extLst>
          </p:cNvPr>
          <p:cNvSpPr txBox="1"/>
          <p:nvPr/>
        </p:nvSpPr>
        <p:spPr>
          <a:xfrm>
            <a:off x="292698" y="365125"/>
            <a:ext cx="3090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Alistair C.</a:t>
            </a:r>
          </a:p>
          <a:p>
            <a:r>
              <a:rPr lang="en-US" sz="2800" b="1" dirty="0"/>
              <a:t>Laura’s Section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48770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848E-2330-149D-C5E9-CA333922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2B3B6-C62D-BF74-02F8-12B15F4D9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E2EC8-BA93-8063-024A-E58B499C6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9D50D-19F7-2967-623B-1D7A8EFD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3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1C0A5-D9D6-CCE6-AF6C-B24109C81F19}"/>
              </a:ext>
            </a:extLst>
          </p:cNvPr>
          <p:cNvSpPr txBox="1"/>
          <p:nvPr/>
        </p:nvSpPr>
        <p:spPr>
          <a:xfrm>
            <a:off x="292698" y="365125"/>
            <a:ext cx="2935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Isabelle M.</a:t>
            </a:r>
          </a:p>
          <a:p>
            <a:r>
              <a:rPr lang="en-US" sz="2800" b="1" dirty="0"/>
              <a:t>Laura’s Section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739838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80C2-8A48-9611-E97B-139C1C40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08A16-6A4F-C942-5DF1-6B2C791216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D8BD7-50F8-CD02-F88F-C60FA5F69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D1817-CA76-FF1B-0A4F-A5A6BD80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4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460AD3-B396-C5EB-8EAE-4D5AC3E8C715}"/>
              </a:ext>
            </a:extLst>
          </p:cNvPr>
          <p:cNvSpPr txBox="1"/>
          <p:nvPr/>
        </p:nvSpPr>
        <p:spPr>
          <a:xfrm>
            <a:off x="292698" y="365125"/>
            <a:ext cx="3035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Ichha</a:t>
            </a:r>
            <a:r>
              <a:rPr lang="en-US" sz="2800" b="1" dirty="0"/>
              <a:t> P.</a:t>
            </a:r>
          </a:p>
          <a:p>
            <a:r>
              <a:rPr lang="en-US" sz="2800" b="1" dirty="0"/>
              <a:t>Laura’s Section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33137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71C6-8798-A17E-17A2-7E51A76E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9B547-113C-59A6-F17F-2FB74B761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0DBB4-3D86-8F0A-1D51-91B709F56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8D7C0-65DF-0CE8-8F39-CA0DCBAD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5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73A43F-4B42-A49F-4142-2718A0918048}"/>
              </a:ext>
            </a:extLst>
          </p:cNvPr>
          <p:cNvSpPr txBox="1"/>
          <p:nvPr/>
        </p:nvSpPr>
        <p:spPr>
          <a:xfrm>
            <a:off x="292698" y="365125"/>
            <a:ext cx="3483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Leqing</a:t>
            </a:r>
            <a:r>
              <a:rPr lang="en-US" sz="2800" b="1" dirty="0"/>
              <a:t> C.</a:t>
            </a:r>
          </a:p>
          <a:p>
            <a:r>
              <a:rPr lang="en-US" sz="2800" b="1" dirty="0"/>
              <a:t>Bryan’s Section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410825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8529-D0D3-20D7-7CEE-967A25A83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879EC-60A6-08E6-C23C-3104208D5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CD0C2-7A79-DB81-E5B1-F61C87DFC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C3B0F-2C0F-6DD8-6A32-3097D908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6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8514B9-0306-938E-A1E8-A62E27203C2D}"/>
              </a:ext>
            </a:extLst>
          </p:cNvPr>
          <p:cNvSpPr txBox="1"/>
          <p:nvPr/>
        </p:nvSpPr>
        <p:spPr>
          <a:xfrm>
            <a:off x="292698" y="365125"/>
            <a:ext cx="3483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Lian L.</a:t>
            </a:r>
          </a:p>
          <a:p>
            <a:r>
              <a:rPr lang="en-US" sz="2800" b="1" dirty="0"/>
              <a:t>Laura’s Section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61691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D0281-0AC5-5462-3724-9E9FF170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5478C-6BB4-F0F4-7B7A-76C5D9A15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A72C-513F-2E04-DFBD-C01B95F11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13C01-DBE5-6795-B1EE-2DC55608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7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C96EA-3D2A-788B-1BDB-AB140820B3E1}"/>
              </a:ext>
            </a:extLst>
          </p:cNvPr>
          <p:cNvSpPr txBox="1"/>
          <p:nvPr/>
        </p:nvSpPr>
        <p:spPr>
          <a:xfrm>
            <a:off x="292698" y="365125"/>
            <a:ext cx="3483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Momiza</a:t>
            </a:r>
            <a:r>
              <a:rPr lang="en-US" sz="2800" b="1" dirty="0"/>
              <a:t> T.</a:t>
            </a:r>
          </a:p>
          <a:p>
            <a:r>
              <a:rPr lang="en-US" sz="2800" b="1" dirty="0"/>
              <a:t>Laura’s Section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8660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C888-4632-224F-30EB-90B80A3E1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27963-DB63-3B6B-C771-F8254C8C3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E4C9BE-FA0B-D7F3-F674-5C87392A3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48" y="0"/>
            <a:ext cx="4502104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ADE96-FC0A-2CD2-2493-28727CCD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8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46A14-994C-C211-6931-4ADFE047A936}"/>
              </a:ext>
            </a:extLst>
          </p:cNvPr>
          <p:cNvSpPr txBox="1"/>
          <p:nvPr/>
        </p:nvSpPr>
        <p:spPr>
          <a:xfrm>
            <a:off x="292698" y="365125"/>
            <a:ext cx="3483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Steven H.</a:t>
            </a:r>
          </a:p>
          <a:p>
            <a:r>
              <a:rPr lang="en-US" sz="2800" b="1" dirty="0"/>
              <a:t>Laura’s Section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71048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473C-57A8-79C0-1654-AA217A87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27" y="379192"/>
            <a:ext cx="3039035" cy="1325563"/>
          </a:xfrm>
        </p:spPr>
        <p:txBody>
          <a:bodyPr/>
          <a:lstStyle/>
          <a:p>
            <a:r>
              <a:rPr lang="en-US" dirty="0"/>
              <a:t>Third Place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1E4069-00C0-C22B-54E0-0A4AE07CE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9E0DE-6FA7-3109-7856-5AFEB427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519B-7436-4C5F-BC29-919A9D1E617D}" type="slidenum">
              <a:rPr lang="en-CA" smtClean="0"/>
              <a:t>9</a:t>
            </a:fld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AEFCA-4F5A-9D3E-1836-19565FC75495}"/>
              </a:ext>
            </a:extLst>
          </p:cNvPr>
          <p:cNvSpPr txBox="1"/>
          <p:nvPr/>
        </p:nvSpPr>
        <p:spPr>
          <a:xfrm>
            <a:off x="303627" y="1361821"/>
            <a:ext cx="3483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Ava S.</a:t>
            </a:r>
          </a:p>
          <a:p>
            <a:r>
              <a:rPr lang="en-US" sz="2800" b="1" dirty="0"/>
              <a:t>Bryan’s Section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358245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300</Words>
  <Application>Microsoft Office PowerPoint</Application>
  <PresentationFormat>Widescreen</PresentationFormat>
  <Paragraphs>56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Custom Design</vt:lpstr>
      <vt:lpstr>Office Theme</vt:lpstr>
      <vt:lpstr>Top 10 Picks From Dr. Milani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Third Place</vt:lpstr>
      <vt:lpstr>Second Place</vt:lpstr>
      <vt:lpstr>First Place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K. Reid</dc:creator>
  <cp:lastModifiedBy>Laura K. Reid</cp:lastModifiedBy>
  <cp:revision>13</cp:revision>
  <dcterms:created xsi:type="dcterms:W3CDTF">2025-10-16T00:53:23Z</dcterms:created>
  <dcterms:modified xsi:type="dcterms:W3CDTF">2025-11-19T14:43:37Z</dcterms:modified>
</cp:coreProperties>
</file>