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media/image86.jpg" ContentType="image/unknown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6"/>
  </p:notesMasterIdLst>
  <p:sldIdLst>
    <p:sldId id="379" r:id="rId2"/>
    <p:sldId id="378" r:id="rId3"/>
    <p:sldId id="377" r:id="rId4"/>
    <p:sldId id="376" r:id="rId5"/>
    <p:sldId id="375" r:id="rId6"/>
    <p:sldId id="374" r:id="rId7"/>
    <p:sldId id="373" r:id="rId8"/>
    <p:sldId id="372" r:id="rId9"/>
    <p:sldId id="371" r:id="rId10"/>
    <p:sldId id="370" r:id="rId11"/>
    <p:sldId id="369" r:id="rId12"/>
    <p:sldId id="368" r:id="rId13"/>
    <p:sldId id="367" r:id="rId14"/>
    <p:sldId id="366" r:id="rId15"/>
    <p:sldId id="365" r:id="rId16"/>
    <p:sldId id="364" r:id="rId17"/>
    <p:sldId id="363" r:id="rId18"/>
    <p:sldId id="362" r:id="rId19"/>
    <p:sldId id="361" r:id="rId20"/>
    <p:sldId id="360" r:id="rId21"/>
    <p:sldId id="359" r:id="rId22"/>
    <p:sldId id="358" r:id="rId23"/>
    <p:sldId id="357" r:id="rId24"/>
    <p:sldId id="356" r:id="rId25"/>
    <p:sldId id="355" r:id="rId26"/>
    <p:sldId id="354" r:id="rId27"/>
    <p:sldId id="353" r:id="rId28"/>
    <p:sldId id="352" r:id="rId29"/>
    <p:sldId id="351" r:id="rId30"/>
    <p:sldId id="350" r:id="rId31"/>
    <p:sldId id="349" r:id="rId32"/>
    <p:sldId id="348" r:id="rId33"/>
    <p:sldId id="347" r:id="rId34"/>
    <p:sldId id="346" r:id="rId35"/>
    <p:sldId id="345" r:id="rId36"/>
    <p:sldId id="344" r:id="rId37"/>
    <p:sldId id="343" r:id="rId38"/>
    <p:sldId id="342" r:id="rId39"/>
    <p:sldId id="341" r:id="rId40"/>
    <p:sldId id="340" r:id="rId41"/>
    <p:sldId id="339" r:id="rId42"/>
    <p:sldId id="338" r:id="rId43"/>
    <p:sldId id="337" r:id="rId44"/>
    <p:sldId id="336" r:id="rId45"/>
    <p:sldId id="335" r:id="rId46"/>
    <p:sldId id="334" r:id="rId47"/>
    <p:sldId id="333" r:id="rId48"/>
    <p:sldId id="332" r:id="rId49"/>
    <p:sldId id="331" r:id="rId50"/>
    <p:sldId id="330" r:id="rId51"/>
    <p:sldId id="329" r:id="rId52"/>
    <p:sldId id="328" r:id="rId53"/>
    <p:sldId id="327" r:id="rId54"/>
    <p:sldId id="326" r:id="rId55"/>
    <p:sldId id="325" r:id="rId56"/>
    <p:sldId id="324" r:id="rId57"/>
    <p:sldId id="323" r:id="rId58"/>
    <p:sldId id="322" r:id="rId59"/>
    <p:sldId id="321" r:id="rId60"/>
    <p:sldId id="320" r:id="rId61"/>
    <p:sldId id="319" r:id="rId62"/>
    <p:sldId id="318" r:id="rId63"/>
    <p:sldId id="317" r:id="rId64"/>
    <p:sldId id="316" r:id="rId65"/>
    <p:sldId id="315" r:id="rId66"/>
    <p:sldId id="314" r:id="rId67"/>
    <p:sldId id="313" r:id="rId68"/>
    <p:sldId id="312" r:id="rId69"/>
    <p:sldId id="311" r:id="rId70"/>
    <p:sldId id="310" r:id="rId71"/>
    <p:sldId id="309" r:id="rId72"/>
    <p:sldId id="308" r:id="rId73"/>
    <p:sldId id="307" r:id="rId74"/>
    <p:sldId id="306" r:id="rId75"/>
    <p:sldId id="305" r:id="rId76"/>
    <p:sldId id="304" r:id="rId77"/>
    <p:sldId id="303" r:id="rId78"/>
    <p:sldId id="302" r:id="rId79"/>
    <p:sldId id="301" r:id="rId80"/>
    <p:sldId id="300" r:id="rId81"/>
    <p:sldId id="299" r:id="rId82"/>
    <p:sldId id="298" r:id="rId83"/>
    <p:sldId id="297" r:id="rId84"/>
    <p:sldId id="296" r:id="rId85"/>
    <p:sldId id="295" r:id="rId86"/>
    <p:sldId id="294" r:id="rId87"/>
    <p:sldId id="293" r:id="rId88"/>
    <p:sldId id="292" r:id="rId89"/>
    <p:sldId id="291" r:id="rId90"/>
    <p:sldId id="290" r:id="rId91"/>
    <p:sldId id="289" r:id="rId92"/>
    <p:sldId id="288" r:id="rId93"/>
    <p:sldId id="287" r:id="rId94"/>
    <p:sldId id="286" r:id="rId95"/>
    <p:sldId id="285" r:id="rId96"/>
    <p:sldId id="284" r:id="rId97"/>
    <p:sldId id="283" r:id="rId98"/>
    <p:sldId id="282" r:id="rId99"/>
    <p:sldId id="281" r:id="rId100"/>
    <p:sldId id="280" r:id="rId101"/>
    <p:sldId id="279" r:id="rId102"/>
    <p:sldId id="278" r:id="rId103"/>
    <p:sldId id="277" r:id="rId104"/>
    <p:sldId id="276" r:id="rId105"/>
    <p:sldId id="275" r:id="rId106"/>
    <p:sldId id="274" r:id="rId107"/>
    <p:sldId id="273" r:id="rId108"/>
    <p:sldId id="272" r:id="rId109"/>
    <p:sldId id="271" r:id="rId110"/>
    <p:sldId id="270" r:id="rId111"/>
    <p:sldId id="269" r:id="rId112"/>
    <p:sldId id="268" r:id="rId113"/>
    <p:sldId id="267" r:id="rId114"/>
    <p:sldId id="266" r:id="rId115"/>
    <p:sldId id="265" r:id="rId116"/>
    <p:sldId id="264" r:id="rId117"/>
    <p:sldId id="263" r:id="rId118"/>
    <p:sldId id="262" r:id="rId119"/>
    <p:sldId id="261" r:id="rId120"/>
    <p:sldId id="260" r:id="rId121"/>
    <p:sldId id="259" r:id="rId122"/>
    <p:sldId id="258" r:id="rId123"/>
    <p:sldId id="257" r:id="rId124"/>
    <p:sldId id="256" r:id="rId125"/>
  </p:sldIdLst>
  <p:sldSz cx="12192000" cy="6858000"/>
  <p:notesSz cx="6858000" cy="9144000"/>
  <p:embeddedFontLst>
    <p:embeddedFont>
      <p:font typeface="Calibri Light" panose="020F0302020204030204" pitchFamily="34" charset="0"/>
      <p:regular r:id="rId127"/>
      <p:italic r:id="rId128"/>
    </p:embeddedFont>
    <p:embeddedFont>
      <p:font typeface="Calibri" panose="020F0502020204030204" pitchFamily="34" charset="0"/>
      <p:regular r:id="rId129"/>
      <p:bold r:id="rId130"/>
      <p:italic r:id="rId131"/>
      <p:boldItalic r:id="rId1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4.fntdata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5.fntdata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802E9-FF67-487B-BA5C-DB079BE113A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7A496-B72E-410F-8EC5-6E90AC07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5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zclark4_poster.jpg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8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ybai97_poster.jpg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603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eander85_poster.jpg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5558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dchawla3_poster.jpg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27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dcasavec_poster.jpg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01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dbilous_poster.jpg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8199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dandre5_poster.jpg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22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cdebelle_poster.jpg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1086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cchan824_poster.jpg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3545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cbrow335_poster.jpg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3333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cboycott_poster.jpg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7618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bdejene3_poster.jpg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82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wchen466_poster.jpg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590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bboudre3_poster.jpg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187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adeng7_poster.jpg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399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adakik_poster.jpg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1624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adais2_poster.jpg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372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acox42_poster.jpg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87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acoote2_poster.jpg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1332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acleme23_poster.jpg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5043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achui7_poster.jpg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2221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acain4_poster.jpg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6937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abalac3_poster.jpg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04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wchao2_poster.jpg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407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abaig44_poster.jpg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7392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aalsha_poster.jpg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464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aali373_poster.jpg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3682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aabdipou_poster.jpg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42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vcoulbec_poster.jpg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vcollier_poster.jpg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36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vborowsk_poster.jpg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71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tchase3_poster.jpg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39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tbogdan2_poster.jpg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9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tamer3_poster.jpg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35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sclar322_poster.jpg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64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zchen733_poster.jpg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45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schu83_poster.jpg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31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schowdhr_poster.jpg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64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schi9_poster.jpg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40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scheun72_poster.jpg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12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schen683_poster.jpg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01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schau42_poster.jpg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9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schagan2_poster.jpg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31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scao72_poster.jpg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92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sburns55_poster.jpg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32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sahme339_poster.jpg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zcai58_poster.jpg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06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sabdula_poster.jpg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rdelano_poster.jpg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389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rchen269_poster.jpg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211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rbyrne6_poster.jpg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55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rbreen4_poster.jpg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2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ralshaik_poster.jpg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27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ralsabb2_poster.jpg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685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rali46_poster.jpg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31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nchen87_poster.jpg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055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nbasmaji_poster.jpg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zabernet_poster.jpg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368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nbarghie_poster.jpg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383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nbanerj7_poster.jpg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597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nasapu_poster.jpg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887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narab2_poster.jpg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101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nalmadho_poster.jpg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06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mdsouz23_poster.jpg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688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mdigrav2_poster.jpg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655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mcorona2_poster.jpg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745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mchau26_poster.jpg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49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mcarte46_poster.jpg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5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yche993_poster.jpg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098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mburge3_poster.jpg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25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mboghos_poster.jpg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962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mbloor_poster.jpg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983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mbienko_poster.jpg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599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mberry43_poster.jpg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176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mbake4_poster.jpg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720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masrani_poster.jpg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844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marnstei_poster.jpg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803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maboutal_poster.jpg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676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lchu52_poster.jpg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2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yche882_poster.jpg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88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lcharle3_poster.jpg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862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lbutle24_poster.jpg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279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lbui9_poster.jpg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855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lbevcar_poster.jpg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594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lbalenza_poster.jpg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500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langlin_poster.jpg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593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lafonso_poster.jpg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931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kdayton_poster.jpg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902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kdarraco_poster.jpg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934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kchoi85_poster.jpg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48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yche649_poster.jpg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71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kchauha7_poster.jpg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5858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kbian3_poster.jpg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965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kbenne47_poster.jpg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037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kasante4_poster.jpg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717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kafshari_poster.jpg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759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kadam7_poster.jpg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9126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jdai54_poster.jpg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026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jche333_poster.jpg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527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jchan729_poster.jpg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4481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jbusutti_poster.jpg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25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yche468_poster.jpg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3914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jbuntin4_poster.jpg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2619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jbiderm_poster.jpg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722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jbhargav_poster.jpg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8798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jberge47_poster.jpg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5937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jbartki_poster.jpg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7944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jbahen2_poster.jpg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3321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jbaek27_poster.jpg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582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jbae65_poster.jpg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468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jaugust3_poster.jpg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1122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jackers_poster.jpg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ychavda2_poster.jpg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3728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ichung9_poster.jpg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298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hchen493_poster.jpg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7098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gbogert_poster.jpg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6615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fchen247_poster.jpg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4737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fbushra_poster.jpg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3900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falkhour_poster.jpg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5834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falgohan_poster.jpg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1475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edagost_poster.jpg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7647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ecochra9_poster.jpg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9101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ebae8_poster.jpg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7A496-B72E-410F-8EC5-6E90AC07D51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6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1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3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1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2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9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5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13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25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1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91AC-EDAC-4B21-94DB-B925A2F9E1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66F57-18FA-4D09-9646-C68FF40B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7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1)</a:t>
            </a:r>
            <a:endParaRPr lang="en-US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56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5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36" y="0"/>
            <a:ext cx="44329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2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10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4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0"/>
            <a:ext cx="65024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0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99" y="0"/>
            <a:ext cx="4404477" cy="6806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7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2" y="0"/>
            <a:ext cx="49876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0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1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51" y="-1"/>
            <a:ext cx="10056172" cy="6704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52" y="197763"/>
            <a:ext cx="4219839" cy="6521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26" y="100903"/>
            <a:ext cx="4282513" cy="6618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4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4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2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9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5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4" y="0"/>
            <a:ext cx="105587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5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31" y="0"/>
            <a:ext cx="44543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0"/>
            <a:ext cx="3979147" cy="6149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2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1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38" y="0"/>
            <a:ext cx="51413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55" y="0"/>
            <a:ext cx="44302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68" y="0"/>
            <a:ext cx="914846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1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2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1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8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0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3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495" y="8573"/>
            <a:ext cx="4431982" cy="6849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1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1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4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1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8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94" y="0"/>
            <a:ext cx="91664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2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41" y="0"/>
            <a:ext cx="4379228" cy="6767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3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7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8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89/123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90/123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4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91/123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0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08" y="0"/>
            <a:ext cx="444398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92/123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93/123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94/123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95/123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96/123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2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97/123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98/123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378</Words>
  <Application>Microsoft Office PowerPoint</Application>
  <PresentationFormat>Widescreen</PresentationFormat>
  <Paragraphs>370</Paragraphs>
  <Slides>124</Slides>
  <Notes>123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8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3</cp:revision>
  <dcterms:created xsi:type="dcterms:W3CDTF">2018-02-26T17:31:49Z</dcterms:created>
  <dcterms:modified xsi:type="dcterms:W3CDTF">2018-02-26T20:42:07Z</dcterms:modified>
</cp:coreProperties>
</file>