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40.jpg" ContentType="image/unknown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media/image121.jpg" ContentType="image/unknown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2"/>
  </p:notesMasterIdLst>
  <p:sldIdLst>
    <p:sldId id="385" r:id="rId2"/>
    <p:sldId id="384" r:id="rId3"/>
    <p:sldId id="383" r:id="rId4"/>
    <p:sldId id="382" r:id="rId5"/>
    <p:sldId id="381" r:id="rId6"/>
    <p:sldId id="380" r:id="rId7"/>
    <p:sldId id="379" r:id="rId8"/>
    <p:sldId id="378" r:id="rId9"/>
    <p:sldId id="377" r:id="rId10"/>
    <p:sldId id="376" r:id="rId11"/>
    <p:sldId id="375" r:id="rId12"/>
    <p:sldId id="374" r:id="rId13"/>
    <p:sldId id="373" r:id="rId14"/>
    <p:sldId id="372" r:id="rId15"/>
    <p:sldId id="371" r:id="rId16"/>
    <p:sldId id="370" r:id="rId17"/>
    <p:sldId id="369" r:id="rId18"/>
    <p:sldId id="368" r:id="rId19"/>
    <p:sldId id="367" r:id="rId20"/>
    <p:sldId id="366" r:id="rId21"/>
    <p:sldId id="365" r:id="rId22"/>
    <p:sldId id="364" r:id="rId23"/>
    <p:sldId id="363" r:id="rId24"/>
    <p:sldId id="362" r:id="rId25"/>
    <p:sldId id="361" r:id="rId26"/>
    <p:sldId id="360" r:id="rId27"/>
    <p:sldId id="359" r:id="rId28"/>
    <p:sldId id="358" r:id="rId29"/>
    <p:sldId id="357" r:id="rId30"/>
    <p:sldId id="356" r:id="rId31"/>
    <p:sldId id="355" r:id="rId32"/>
    <p:sldId id="354" r:id="rId33"/>
    <p:sldId id="353" r:id="rId34"/>
    <p:sldId id="352" r:id="rId35"/>
    <p:sldId id="351" r:id="rId36"/>
    <p:sldId id="350" r:id="rId37"/>
    <p:sldId id="349" r:id="rId38"/>
    <p:sldId id="348" r:id="rId39"/>
    <p:sldId id="347" r:id="rId40"/>
    <p:sldId id="346" r:id="rId41"/>
    <p:sldId id="345" r:id="rId42"/>
    <p:sldId id="344" r:id="rId43"/>
    <p:sldId id="343" r:id="rId44"/>
    <p:sldId id="342" r:id="rId45"/>
    <p:sldId id="341" r:id="rId46"/>
    <p:sldId id="340" r:id="rId47"/>
    <p:sldId id="339" r:id="rId48"/>
    <p:sldId id="338" r:id="rId49"/>
    <p:sldId id="337" r:id="rId50"/>
    <p:sldId id="336" r:id="rId51"/>
    <p:sldId id="335" r:id="rId52"/>
    <p:sldId id="334" r:id="rId53"/>
    <p:sldId id="333" r:id="rId54"/>
    <p:sldId id="332" r:id="rId55"/>
    <p:sldId id="331" r:id="rId56"/>
    <p:sldId id="330" r:id="rId57"/>
    <p:sldId id="329" r:id="rId58"/>
    <p:sldId id="328" r:id="rId59"/>
    <p:sldId id="327" r:id="rId60"/>
    <p:sldId id="326" r:id="rId61"/>
    <p:sldId id="325" r:id="rId62"/>
    <p:sldId id="324" r:id="rId63"/>
    <p:sldId id="323" r:id="rId64"/>
    <p:sldId id="322" r:id="rId65"/>
    <p:sldId id="321" r:id="rId66"/>
    <p:sldId id="320" r:id="rId67"/>
    <p:sldId id="319" r:id="rId68"/>
    <p:sldId id="318" r:id="rId69"/>
    <p:sldId id="317" r:id="rId70"/>
    <p:sldId id="316" r:id="rId71"/>
    <p:sldId id="315" r:id="rId72"/>
    <p:sldId id="314" r:id="rId73"/>
    <p:sldId id="313" r:id="rId74"/>
    <p:sldId id="312" r:id="rId75"/>
    <p:sldId id="311" r:id="rId76"/>
    <p:sldId id="310" r:id="rId77"/>
    <p:sldId id="309" r:id="rId78"/>
    <p:sldId id="308" r:id="rId79"/>
    <p:sldId id="307" r:id="rId80"/>
    <p:sldId id="306" r:id="rId81"/>
    <p:sldId id="305" r:id="rId82"/>
    <p:sldId id="304" r:id="rId83"/>
    <p:sldId id="303" r:id="rId84"/>
    <p:sldId id="302" r:id="rId85"/>
    <p:sldId id="301" r:id="rId86"/>
    <p:sldId id="300" r:id="rId87"/>
    <p:sldId id="299" r:id="rId88"/>
    <p:sldId id="298" r:id="rId89"/>
    <p:sldId id="297" r:id="rId90"/>
    <p:sldId id="296" r:id="rId91"/>
    <p:sldId id="295" r:id="rId92"/>
    <p:sldId id="294" r:id="rId93"/>
    <p:sldId id="293" r:id="rId94"/>
    <p:sldId id="292" r:id="rId95"/>
    <p:sldId id="291" r:id="rId96"/>
    <p:sldId id="290" r:id="rId97"/>
    <p:sldId id="289" r:id="rId98"/>
    <p:sldId id="288" r:id="rId99"/>
    <p:sldId id="287" r:id="rId100"/>
    <p:sldId id="286" r:id="rId101"/>
    <p:sldId id="285" r:id="rId102"/>
    <p:sldId id="284" r:id="rId103"/>
    <p:sldId id="283" r:id="rId104"/>
    <p:sldId id="282" r:id="rId105"/>
    <p:sldId id="281" r:id="rId106"/>
    <p:sldId id="280" r:id="rId107"/>
    <p:sldId id="279" r:id="rId108"/>
    <p:sldId id="278" r:id="rId109"/>
    <p:sldId id="277" r:id="rId110"/>
    <p:sldId id="276" r:id="rId111"/>
    <p:sldId id="275" r:id="rId112"/>
    <p:sldId id="274" r:id="rId113"/>
    <p:sldId id="273" r:id="rId114"/>
    <p:sldId id="272" r:id="rId115"/>
    <p:sldId id="271" r:id="rId116"/>
    <p:sldId id="270" r:id="rId117"/>
    <p:sldId id="269" r:id="rId118"/>
    <p:sldId id="268" r:id="rId119"/>
    <p:sldId id="267" r:id="rId120"/>
    <p:sldId id="266" r:id="rId121"/>
    <p:sldId id="265" r:id="rId122"/>
    <p:sldId id="264" r:id="rId123"/>
    <p:sldId id="263" r:id="rId124"/>
    <p:sldId id="262" r:id="rId125"/>
    <p:sldId id="261" r:id="rId126"/>
    <p:sldId id="260" r:id="rId127"/>
    <p:sldId id="259" r:id="rId128"/>
    <p:sldId id="258" r:id="rId129"/>
    <p:sldId id="257" r:id="rId130"/>
    <p:sldId id="256" r:id="rId131"/>
  </p:sldIdLst>
  <p:sldSz cx="12192000" cy="6858000"/>
  <p:notesSz cx="6858000" cy="9144000"/>
  <p:embeddedFontLst>
    <p:embeddedFont>
      <p:font typeface="Calibri Light" panose="020F0302020204030204" pitchFamily="34" charset="0"/>
      <p:regular r:id="rId133"/>
      <p:italic r:id="rId134"/>
    </p:embeddedFont>
    <p:embeddedFont>
      <p:font typeface="Calibri" panose="020F0502020204030204" pitchFamily="34" charset="0"/>
      <p:regular r:id="rId135"/>
      <p:bold r:id="rId136"/>
      <p:italic r:id="rId137"/>
      <p:boldItalic r:id="rId1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1.fntdata"/><Relationship Id="rId138" Type="http://schemas.openxmlformats.org/officeDocument/2006/relationships/font" Target="fonts/font6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2.fntdata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A8961-9AEA-453C-A40A-A954E7FA5F1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80D3E-F098-4744-99FF-AD624A3F6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6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zhuan56_poster.jpg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85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ydu227_poster.jpg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251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dhari_poster.jpg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8630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dham5_poster.jpg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1862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dguo43_poster.jpg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6027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dgreen57_poster.jpg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4291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dfranc5_poster.jpg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7834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delms_poster.jpg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480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cjiang58_poster.jpg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2575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cjames83_poster.jpg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3243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chu87_poster.jpg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6909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chillis3_poster.jpg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27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xhu324_poster.jpg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5212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celegado_poster.jpg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8354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cduench_poster.jpg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976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bjanzen6_poster.jpg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5349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bidowu_poster.jpg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6412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bhopkin8_poster.jpg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748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bfinnig_poster.jpg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0632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bdower_poster.jpg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4553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ahuynh42_poster.jpg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844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ahsu24_poster.jpg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5664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aheffer9_poster.jpg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24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xguo226_poster.jpg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3165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aharpe25_poster.jpg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8065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ahall232_poster.jpg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557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aguld_poster.jpg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6157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agriff55_poster.jpg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463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afulle7_poster.jpg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2871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afedorov_poster.jpg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2053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aeqbal2_poster.jpg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676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aenriqu8_poster.jpg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387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adrazilo_poster.jpg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0833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adodds7_poster.jpg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40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xfang45_poster.jpg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2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xfan55_poster.jpg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38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xdong68_poster.jpg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46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wjelinek_poster.jpg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21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wharmsen_poster.jpg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6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vhill6_poster.jpg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12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vguziak_poster.jpg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7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zhamood_poster.jpg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13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vgiguer_poster.jpg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26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thsu27_poster.jpg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06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41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tgibso6_poster.jpg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96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tfarid2_poster.jpg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35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sjeong46_poster.jpg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52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sjegana3_poster.jpg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79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sjasim3_poster.jpg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61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shuan73_poster.jpg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86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shohmann_poster.jpg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25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zfakiran_poster.jpg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772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shanser_poster.jpg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46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shakim4_poster.jpg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580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sguo96_poster.jpg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698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sgreens4_poster.jpg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580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sgomes33_poster.jpg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26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sgill287_poster.jpg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171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sgandh27_poster.jpg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535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sesakov_poster.jpg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991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seltarr_poster.jpg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058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sdunca43_poster.jpg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78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yjian332_poster.jpg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62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sding45_poster.jpg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885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sding42_poster.jpg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28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rji9_poster.jpg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507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rhollan5_poster.jpg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786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rgeng6_poster.jpg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414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rgangire_poster.jpg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391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rfu42_poster.jpg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716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relias8_poster.jpg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104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redelmei_poster.jpg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155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qhuang72_poster.jpg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42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yjia53_poster.jpg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06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qhu57_poster.jpg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1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qfisher_poster.jpg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115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pgupta49_poster.jpg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894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ohassou2_poster.jpg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769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ogigone_poster.jpg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827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odutra_poster.jpg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37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njacobs4_poster.jpg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655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nhuynh25_poster.jpg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14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nhernan7_poster.jpg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726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nhaji7_poster.jpg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77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yhuan549_poster.jpg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784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nfu9_poster.jpg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894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nflumerf_poster.jpg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7770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mparama3_poster.jpg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19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mjanausk_poster.jpg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584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31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miliev_poster.jpg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60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mhubbar9_poster.jpg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809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mhoffer3_poster.jpg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972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mgrewa53_poster.jpg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781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mfadel5_poster.jpg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40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yhuan373_poster.jpg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071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157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mdu44_poster.jpg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175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mdivince_poster.jpg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450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ljian22_poster.jpg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804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lhiroyam_poster.jpg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773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lherbst_poster.jpg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1518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lhendrik_poster.jpg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913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lfarovit_poster.jpg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4438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kjasek_poster.jpg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5715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khuang85_poster.jpg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2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yhao44_poster.jpg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4795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kho296_poster.jpg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3740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kfragis_poster.jpg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742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kding6_poster.jpg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2276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jgrigor3_poster.jpg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5982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jgorla_poster.jpg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815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jgliedb_poster.jpg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0467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jesmail2_poster.jpg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4728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jdoron_poster.jpg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6834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hjasat_poster.jpg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694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hgrigg_poster.jpg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35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yhan334_poster.jpg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432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hgarfink_poster.jpg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5663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hfahmy4_poster.jpg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033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helfarra_poster.jpg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6904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gharsh_poster.jpg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247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ggainham_poster.jpg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7563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fjavadza_poster.jpg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2991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fgao55_poster.jpg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2478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eefremov_poster.jpg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5274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dhuynh25_poster.jpg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1948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dhofland_poster.jpg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0D3E-F098-4744-99FF-AD624A3F64C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8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6577-2C0F-4768-AA81-6A3F1D24DDC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FE80-9305-42F4-9B89-4CBB0217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4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6577-2C0F-4768-AA81-6A3F1D24DDC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FE80-9305-42F4-9B89-4CBB0217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86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6577-2C0F-4768-AA81-6A3F1D24DDC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FE80-9305-42F4-9B89-4CBB0217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1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6577-2C0F-4768-AA81-6A3F1D24DDC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FE80-9305-42F4-9B89-4CBB0217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2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6577-2C0F-4768-AA81-6A3F1D24DDC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FE80-9305-42F4-9B89-4CBB0217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2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6577-2C0F-4768-AA81-6A3F1D24DDC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FE80-9305-42F4-9B89-4CBB0217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1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6577-2C0F-4768-AA81-6A3F1D24DDC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FE80-9305-42F4-9B89-4CBB0217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4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6577-2C0F-4768-AA81-6A3F1D24DDC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FE80-9305-42F4-9B89-4CBB0217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6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6577-2C0F-4768-AA81-6A3F1D24DDC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FE80-9305-42F4-9B89-4CBB0217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7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6577-2C0F-4768-AA81-6A3F1D24DDC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FE80-9305-42F4-9B89-4CBB0217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8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6577-2C0F-4768-AA81-6A3F1D24DDC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CFE80-9305-42F4-9B89-4CBB0217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5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96577-2C0F-4768-AA81-6A3F1D24DDC8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CFE80-9305-42F4-9B89-4CBB0217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6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2)</a:t>
            </a:r>
          </a:p>
        </p:txBody>
      </p:sp>
    </p:spTree>
    <p:extLst>
      <p:ext uri="{BB962C8B-B14F-4D97-AF65-F5344CB8AC3E}">
        <p14:creationId xmlns:p14="http://schemas.microsoft.com/office/powerpoint/2010/main" val="42846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9/129</a:t>
            </a:r>
          </a:p>
        </p:txBody>
      </p:sp>
    </p:spTree>
    <p:extLst>
      <p:ext uri="{BB962C8B-B14F-4D97-AF65-F5344CB8AC3E}">
        <p14:creationId xmlns:p14="http://schemas.microsoft.com/office/powerpoint/2010/main" val="24575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99/129</a:t>
            </a:r>
          </a:p>
        </p:txBody>
      </p:sp>
    </p:spTree>
    <p:extLst>
      <p:ext uri="{BB962C8B-B14F-4D97-AF65-F5344CB8AC3E}">
        <p14:creationId xmlns:p14="http://schemas.microsoft.com/office/powerpoint/2010/main" val="427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100/129</a:t>
            </a:r>
          </a:p>
        </p:txBody>
      </p:sp>
    </p:spTree>
    <p:extLst>
      <p:ext uri="{BB962C8B-B14F-4D97-AF65-F5344CB8AC3E}">
        <p14:creationId xmlns:p14="http://schemas.microsoft.com/office/powerpoint/2010/main" val="15758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37" y="0"/>
            <a:ext cx="3740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101/129</a:t>
            </a:r>
          </a:p>
        </p:txBody>
      </p:sp>
    </p:spTree>
    <p:extLst>
      <p:ext uri="{BB962C8B-B14F-4D97-AF65-F5344CB8AC3E}">
        <p14:creationId xmlns:p14="http://schemas.microsoft.com/office/powerpoint/2010/main" val="407767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102/129</a:t>
            </a:r>
          </a:p>
        </p:txBody>
      </p:sp>
    </p:spTree>
    <p:extLst>
      <p:ext uri="{BB962C8B-B14F-4D97-AF65-F5344CB8AC3E}">
        <p14:creationId xmlns:p14="http://schemas.microsoft.com/office/powerpoint/2010/main" val="32278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103/129</a:t>
            </a:r>
          </a:p>
        </p:txBody>
      </p:sp>
    </p:spTree>
    <p:extLst>
      <p:ext uri="{BB962C8B-B14F-4D97-AF65-F5344CB8AC3E}">
        <p14:creationId xmlns:p14="http://schemas.microsoft.com/office/powerpoint/2010/main" val="19975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104/129</a:t>
            </a:r>
          </a:p>
        </p:txBody>
      </p:sp>
    </p:spTree>
    <p:extLst>
      <p:ext uri="{BB962C8B-B14F-4D97-AF65-F5344CB8AC3E}">
        <p14:creationId xmlns:p14="http://schemas.microsoft.com/office/powerpoint/2010/main" val="218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105/129</a:t>
            </a:r>
          </a:p>
        </p:txBody>
      </p:sp>
    </p:spTree>
    <p:extLst>
      <p:ext uri="{BB962C8B-B14F-4D97-AF65-F5344CB8AC3E}">
        <p14:creationId xmlns:p14="http://schemas.microsoft.com/office/powerpoint/2010/main" val="303117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106/129</a:t>
            </a:r>
          </a:p>
        </p:txBody>
      </p:sp>
    </p:spTree>
    <p:extLst>
      <p:ext uri="{BB962C8B-B14F-4D97-AF65-F5344CB8AC3E}">
        <p14:creationId xmlns:p14="http://schemas.microsoft.com/office/powerpoint/2010/main" val="17012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94" y="0"/>
            <a:ext cx="94204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107/129</a:t>
            </a:r>
          </a:p>
        </p:txBody>
      </p:sp>
    </p:spTree>
    <p:extLst>
      <p:ext uri="{BB962C8B-B14F-4D97-AF65-F5344CB8AC3E}">
        <p14:creationId xmlns:p14="http://schemas.microsoft.com/office/powerpoint/2010/main" val="427615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108/129</a:t>
            </a:r>
          </a:p>
        </p:txBody>
      </p:sp>
    </p:spTree>
    <p:extLst>
      <p:ext uri="{BB962C8B-B14F-4D97-AF65-F5344CB8AC3E}">
        <p14:creationId xmlns:p14="http://schemas.microsoft.com/office/powerpoint/2010/main" val="37032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10/129</a:t>
            </a:r>
          </a:p>
        </p:txBody>
      </p:sp>
    </p:spTree>
    <p:extLst>
      <p:ext uri="{BB962C8B-B14F-4D97-AF65-F5344CB8AC3E}">
        <p14:creationId xmlns:p14="http://schemas.microsoft.com/office/powerpoint/2010/main" val="313732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109/129</a:t>
            </a:r>
          </a:p>
        </p:txBody>
      </p:sp>
    </p:spTree>
    <p:extLst>
      <p:ext uri="{BB962C8B-B14F-4D97-AF65-F5344CB8AC3E}">
        <p14:creationId xmlns:p14="http://schemas.microsoft.com/office/powerpoint/2010/main" val="8074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110/129</a:t>
            </a:r>
          </a:p>
        </p:txBody>
      </p:sp>
    </p:spTree>
    <p:extLst>
      <p:ext uri="{BB962C8B-B14F-4D97-AF65-F5344CB8AC3E}">
        <p14:creationId xmlns:p14="http://schemas.microsoft.com/office/powerpoint/2010/main" val="33289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111/129</a:t>
            </a:r>
          </a:p>
        </p:txBody>
      </p:sp>
    </p:spTree>
    <p:extLst>
      <p:ext uri="{BB962C8B-B14F-4D97-AF65-F5344CB8AC3E}">
        <p14:creationId xmlns:p14="http://schemas.microsoft.com/office/powerpoint/2010/main" val="38558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112/129</a:t>
            </a:r>
          </a:p>
        </p:txBody>
      </p:sp>
    </p:spTree>
    <p:extLst>
      <p:ext uri="{BB962C8B-B14F-4D97-AF65-F5344CB8AC3E}">
        <p14:creationId xmlns:p14="http://schemas.microsoft.com/office/powerpoint/2010/main" val="363645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113/129</a:t>
            </a:r>
          </a:p>
        </p:txBody>
      </p:sp>
    </p:spTree>
    <p:extLst>
      <p:ext uri="{BB962C8B-B14F-4D97-AF65-F5344CB8AC3E}">
        <p14:creationId xmlns:p14="http://schemas.microsoft.com/office/powerpoint/2010/main" val="17307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114/129</a:t>
            </a:r>
          </a:p>
        </p:txBody>
      </p:sp>
    </p:spTree>
    <p:extLst>
      <p:ext uri="{BB962C8B-B14F-4D97-AF65-F5344CB8AC3E}">
        <p14:creationId xmlns:p14="http://schemas.microsoft.com/office/powerpoint/2010/main" val="5584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115/129</a:t>
            </a:r>
          </a:p>
        </p:txBody>
      </p:sp>
    </p:spTree>
    <p:extLst>
      <p:ext uri="{BB962C8B-B14F-4D97-AF65-F5344CB8AC3E}">
        <p14:creationId xmlns:p14="http://schemas.microsoft.com/office/powerpoint/2010/main" val="30520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08" y="79386"/>
            <a:ext cx="4386162" cy="6778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116/129</a:t>
            </a:r>
          </a:p>
        </p:txBody>
      </p:sp>
    </p:spTree>
    <p:extLst>
      <p:ext uri="{BB962C8B-B14F-4D97-AF65-F5344CB8AC3E}">
        <p14:creationId xmlns:p14="http://schemas.microsoft.com/office/powerpoint/2010/main" val="10630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7" y="0"/>
            <a:ext cx="106121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117/129</a:t>
            </a:r>
          </a:p>
        </p:txBody>
      </p:sp>
    </p:spTree>
    <p:extLst>
      <p:ext uri="{BB962C8B-B14F-4D97-AF65-F5344CB8AC3E}">
        <p14:creationId xmlns:p14="http://schemas.microsoft.com/office/powerpoint/2010/main" val="34892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118/129</a:t>
            </a:r>
          </a:p>
        </p:txBody>
      </p:sp>
    </p:spTree>
    <p:extLst>
      <p:ext uri="{BB962C8B-B14F-4D97-AF65-F5344CB8AC3E}">
        <p14:creationId xmlns:p14="http://schemas.microsoft.com/office/powerpoint/2010/main" val="116327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11/129</a:t>
            </a:r>
          </a:p>
        </p:txBody>
      </p:sp>
    </p:spTree>
    <p:extLst>
      <p:ext uri="{BB962C8B-B14F-4D97-AF65-F5344CB8AC3E}">
        <p14:creationId xmlns:p14="http://schemas.microsoft.com/office/powerpoint/2010/main" val="12955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119/129</a:t>
            </a:r>
          </a:p>
        </p:txBody>
      </p:sp>
    </p:spTree>
    <p:extLst>
      <p:ext uri="{BB962C8B-B14F-4D97-AF65-F5344CB8AC3E}">
        <p14:creationId xmlns:p14="http://schemas.microsoft.com/office/powerpoint/2010/main" val="103667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120/129</a:t>
            </a:r>
          </a:p>
        </p:txBody>
      </p:sp>
    </p:spTree>
    <p:extLst>
      <p:ext uri="{BB962C8B-B14F-4D97-AF65-F5344CB8AC3E}">
        <p14:creationId xmlns:p14="http://schemas.microsoft.com/office/powerpoint/2010/main" val="198356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81" y="175846"/>
            <a:ext cx="9715719" cy="6286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121/129</a:t>
            </a:r>
          </a:p>
        </p:txBody>
      </p:sp>
    </p:spTree>
    <p:extLst>
      <p:ext uri="{BB962C8B-B14F-4D97-AF65-F5344CB8AC3E}">
        <p14:creationId xmlns:p14="http://schemas.microsoft.com/office/powerpoint/2010/main" val="39173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122/129</a:t>
            </a:r>
          </a:p>
        </p:txBody>
      </p:sp>
    </p:spTree>
    <p:extLst>
      <p:ext uri="{BB962C8B-B14F-4D97-AF65-F5344CB8AC3E}">
        <p14:creationId xmlns:p14="http://schemas.microsoft.com/office/powerpoint/2010/main" val="1719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123/129</a:t>
            </a:r>
          </a:p>
        </p:txBody>
      </p:sp>
    </p:spTree>
    <p:extLst>
      <p:ext uri="{BB962C8B-B14F-4D97-AF65-F5344CB8AC3E}">
        <p14:creationId xmlns:p14="http://schemas.microsoft.com/office/powerpoint/2010/main" val="3467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124/129</a:t>
            </a:r>
          </a:p>
        </p:txBody>
      </p:sp>
    </p:spTree>
    <p:extLst>
      <p:ext uri="{BB962C8B-B14F-4D97-AF65-F5344CB8AC3E}">
        <p14:creationId xmlns:p14="http://schemas.microsoft.com/office/powerpoint/2010/main" val="9142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125/129</a:t>
            </a:r>
          </a:p>
        </p:txBody>
      </p:sp>
    </p:spTree>
    <p:extLst>
      <p:ext uri="{BB962C8B-B14F-4D97-AF65-F5344CB8AC3E}">
        <p14:creationId xmlns:p14="http://schemas.microsoft.com/office/powerpoint/2010/main" val="178641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126/129</a:t>
            </a:r>
          </a:p>
        </p:txBody>
      </p:sp>
    </p:spTree>
    <p:extLst>
      <p:ext uri="{BB962C8B-B14F-4D97-AF65-F5344CB8AC3E}">
        <p14:creationId xmlns:p14="http://schemas.microsoft.com/office/powerpoint/2010/main" val="24491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127/129</a:t>
            </a:r>
          </a:p>
        </p:txBody>
      </p:sp>
    </p:spTree>
    <p:extLst>
      <p:ext uri="{BB962C8B-B14F-4D97-AF65-F5344CB8AC3E}">
        <p14:creationId xmlns:p14="http://schemas.microsoft.com/office/powerpoint/2010/main" val="34818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128/129</a:t>
            </a:r>
          </a:p>
        </p:txBody>
      </p:sp>
    </p:spTree>
    <p:extLst>
      <p:ext uri="{BB962C8B-B14F-4D97-AF65-F5344CB8AC3E}">
        <p14:creationId xmlns:p14="http://schemas.microsoft.com/office/powerpoint/2010/main" val="235073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12/129</a:t>
            </a:r>
          </a:p>
        </p:txBody>
      </p:sp>
    </p:spTree>
    <p:extLst>
      <p:ext uri="{BB962C8B-B14F-4D97-AF65-F5344CB8AC3E}">
        <p14:creationId xmlns:p14="http://schemas.microsoft.com/office/powerpoint/2010/main" val="344483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129/129</a:t>
            </a:r>
          </a:p>
        </p:txBody>
      </p:sp>
    </p:spTree>
    <p:extLst>
      <p:ext uri="{BB962C8B-B14F-4D97-AF65-F5344CB8AC3E}">
        <p14:creationId xmlns:p14="http://schemas.microsoft.com/office/powerpoint/2010/main" val="369077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13/129</a:t>
            </a:r>
          </a:p>
        </p:txBody>
      </p:sp>
    </p:spTree>
    <p:extLst>
      <p:ext uri="{BB962C8B-B14F-4D97-AF65-F5344CB8AC3E}">
        <p14:creationId xmlns:p14="http://schemas.microsoft.com/office/powerpoint/2010/main" val="310671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14/129</a:t>
            </a:r>
          </a:p>
        </p:txBody>
      </p:sp>
    </p:spTree>
    <p:extLst>
      <p:ext uri="{BB962C8B-B14F-4D97-AF65-F5344CB8AC3E}">
        <p14:creationId xmlns:p14="http://schemas.microsoft.com/office/powerpoint/2010/main" val="6691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30" y="0"/>
            <a:ext cx="38663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15/129</a:t>
            </a:r>
          </a:p>
        </p:txBody>
      </p:sp>
    </p:spTree>
    <p:extLst>
      <p:ext uri="{BB962C8B-B14F-4D97-AF65-F5344CB8AC3E}">
        <p14:creationId xmlns:p14="http://schemas.microsoft.com/office/powerpoint/2010/main" val="36229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16/129</a:t>
            </a:r>
          </a:p>
        </p:txBody>
      </p:sp>
    </p:spTree>
    <p:extLst>
      <p:ext uri="{BB962C8B-B14F-4D97-AF65-F5344CB8AC3E}">
        <p14:creationId xmlns:p14="http://schemas.microsoft.com/office/powerpoint/2010/main" val="29613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17/129</a:t>
            </a:r>
          </a:p>
        </p:txBody>
      </p:sp>
    </p:spTree>
    <p:extLst>
      <p:ext uri="{BB962C8B-B14F-4D97-AF65-F5344CB8AC3E}">
        <p14:creationId xmlns:p14="http://schemas.microsoft.com/office/powerpoint/2010/main" val="412674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18/129</a:t>
            </a:r>
          </a:p>
        </p:txBody>
      </p:sp>
    </p:spTree>
    <p:extLst>
      <p:ext uri="{BB962C8B-B14F-4D97-AF65-F5344CB8AC3E}">
        <p14:creationId xmlns:p14="http://schemas.microsoft.com/office/powerpoint/2010/main" val="34911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1/129</a:t>
            </a:r>
          </a:p>
        </p:txBody>
      </p:sp>
    </p:spTree>
    <p:extLst>
      <p:ext uri="{BB962C8B-B14F-4D97-AF65-F5344CB8AC3E}">
        <p14:creationId xmlns:p14="http://schemas.microsoft.com/office/powerpoint/2010/main" val="5099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19/129</a:t>
            </a:r>
          </a:p>
        </p:txBody>
      </p:sp>
    </p:spTree>
    <p:extLst>
      <p:ext uri="{BB962C8B-B14F-4D97-AF65-F5344CB8AC3E}">
        <p14:creationId xmlns:p14="http://schemas.microsoft.com/office/powerpoint/2010/main" val="1041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20/129</a:t>
            </a:r>
          </a:p>
        </p:txBody>
      </p:sp>
    </p:spTree>
    <p:extLst>
      <p:ext uri="{BB962C8B-B14F-4D97-AF65-F5344CB8AC3E}">
        <p14:creationId xmlns:p14="http://schemas.microsoft.com/office/powerpoint/2010/main" val="17370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00" y="0"/>
            <a:ext cx="3995000" cy="56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21/129</a:t>
            </a:r>
          </a:p>
        </p:txBody>
      </p:sp>
    </p:spTree>
    <p:extLst>
      <p:ext uri="{BB962C8B-B14F-4D97-AF65-F5344CB8AC3E}">
        <p14:creationId xmlns:p14="http://schemas.microsoft.com/office/powerpoint/2010/main" val="4352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22/129</a:t>
            </a:r>
          </a:p>
        </p:txBody>
      </p:sp>
    </p:spTree>
    <p:extLst>
      <p:ext uri="{BB962C8B-B14F-4D97-AF65-F5344CB8AC3E}">
        <p14:creationId xmlns:p14="http://schemas.microsoft.com/office/powerpoint/2010/main" val="413492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23/129</a:t>
            </a:r>
          </a:p>
        </p:txBody>
      </p:sp>
    </p:spTree>
    <p:extLst>
      <p:ext uri="{BB962C8B-B14F-4D97-AF65-F5344CB8AC3E}">
        <p14:creationId xmlns:p14="http://schemas.microsoft.com/office/powerpoint/2010/main" val="87900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24/129</a:t>
            </a:r>
          </a:p>
        </p:txBody>
      </p:sp>
    </p:spTree>
    <p:extLst>
      <p:ext uri="{BB962C8B-B14F-4D97-AF65-F5344CB8AC3E}">
        <p14:creationId xmlns:p14="http://schemas.microsoft.com/office/powerpoint/2010/main" val="13693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25/129</a:t>
            </a:r>
          </a:p>
        </p:txBody>
      </p:sp>
    </p:spTree>
    <p:extLst>
      <p:ext uri="{BB962C8B-B14F-4D97-AF65-F5344CB8AC3E}">
        <p14:creationId xmlns:p14="http://schemas.microsoft.com/office/powerpoint/2010/main" val="22036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26/129</a:t>
            </a:r>
          </a:p>
        </p:txBody>
      </p:sp>
    </p:spTree>
    <p:extLst>
      <p:ext uri="{BB962C8B-B14F-4D97-AF65-F5344CB8AC3E}">
        <p14:creationId xmlns:p14="http://schemas.microsoft.com/office/powerpoint/2010/main" val="85165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27/129</a:t>
            </a:r>
          </a:p>
        </p:txBody>
      </p:sp>
    </p:spTree>
    <p:extLst>
      <p:ext uri="{BB962C8B-B14F-4D97-AF65-F5344CB8AC3E}">
        <p14:creationId xmlns:p14="http://schemas.microsoft.com/office/powerpoint/2010/main" val="21929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28/129</a:t>
            </a:r>
          </a:p>
        </p:txBody>
      </p:sp>
    </p:spTree>
    <p:extLst>
      <p:ext uri="{BB962C8B-B14F-4D97-AF65-F5344CB8AC3E}">
        <p14:creationId xmlns:p14="http://schemas.microsoft.com/office/powerpoint/2010/main" val="26388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2/129</a:t>
            </a:r>
          </a:p>
        </p:txBody>
      </p:sp>
    </p:spTree>
    <p:extLst>
      <p:ext uri="{BB962C8B-B14F-4D97-AF65-F5344CB8AC3E}">
        <p14:creationId xmlns:p14="http://schemas.microsoft.com/office/powerpoint/2010/main" val="387173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29/129</a:t>
            </a:r>
          </a:p>
        </p:txBody>
      </p:sp>
    </p:spTree>
    <p:extLst>
      <p:ext uri="{BB962C8B-B14F-4D97-AF65-F5344CB8AC3E}">
        <p14:creationId xmlns:p14="http://schemas.microsoft.com/office/powerpoint/2010/main" val="4428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30/129</a:t>
            </a:r>
          </a:p>
        </p:txBody>
      </p:sp>
    </p:spTree>
    <p:extLst>
      <p:ext uri="{BB962C8B-B14F-4D97-AF65-F5344CB8AC3E}">
        <p14:creationId xmlns:p14="http://schemas.microsoft.com/office/powerpoint/2010/main" val="215607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31/129</a:t>
            </a:r>
          </a:p>
        </p:txBody>
      </p:sp>
    </p:spTree>
    <p:extLst>
      <p:ext uri="{BB962C8B-B14F-4D97-AF65-F5344CB8AC3E}">
        <p14:creationId xmlns:p14="http://schemas.microsoft.com/office/powerpoint/2010/main" val="18852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91" y="0"/>
            <a:ext cx="4377066" cy="6764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32/129</a:t>
            </a:r>
          </a:p>
        </p:txBody>
      </p:sp>
    </p:spTree>
    <p:extLst>
      <p:ext uri="{BB962C8B-B14F-4D97-AF65-F5344CB8AC3E}">
        <p14:creationId xmlns:p14="http://schemas.microsoft.com/office/powerpoint/2010/main" val="35485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33/129</a:t>
            </a:r>
          </a:p>
        </p:txBody>
      </p:sp>
    </p:spTree>
    <p:extLst>
      <p:ext uri="{BB962C8B-B14F-4D97-AF65-F5344CB8AC3E}">
        <p14:creationId xmlns:p14="http://schemas.microsoft.com/office/powerpoint/2010/main" val="11907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34/129</a:t>
            </a:r>
          </a:p>
        </p:txBody>
      </p:sp>
    </p:spTree>
    <p:extLst>
      <p:ext uri="{BB962C8B-B14F-4D97-AF65-F5344CB8AC3E}">
        <p14:creationId xmlns:p14="http://schemas.microsoft.com/office/powerpoint/2010/main" val="33232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35/129</a:t>
            </a:r>
          </a:p>
        </p:txBody>
      </p:sp>
    </p:spTree>
    <p:extLst>
      <p:ext uri="{BB962C8B-B14F-4D97-AF65-F5344CB8AC3E}">
        <p14:creationId xmlns:p14="http://schemas.microsoft.com/office/powerpoint/2010/main" val="171182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36/129</a:t>
            </a:r>
          </a:p>
        </p:txBody>
      </p:sp>
    </p:spTree>
    <p:extLst>
      <p:ext uri="{BB962C8B-B14F-4D97-AF65-F5344CB8AC3E}">
        <p14:creationId xmlns:p14="http://schemas.microsoft.com/office/powerpoint/2010/main" val="10312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37/129</a:t>
            </a:r>
          </a:p>
        </p:txBody>
      </p:sp>
    </p:spTree>
    <p:extLst>
      <p:ext uri="{BB962C8B-B14F-4D97-AF65-F5344CB8AC3E}">
        <p14:creationId xmlns:p14="http://schemas.microsoft.com/office/powerpoint/2010/main" val="386153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38/129</a:t>
            </a:r>
          </a:p>
        </p:txBody>
      </p:sp>
    </p:spTree>
    <p:extLst>
      <p:ext uri="{BB962C8B-B14F-4D97-AF65-F5344CB8AC3E}">
        <p14:creationId xmlns:p14="http://schemas.microsoft.com/office/powerpoint/2010/main" val="42113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3/129</a:t>
            </a:r>
          </a:p>
        </p:txBody>
      </p:sp>
    </p:spTree>
    <p:extLst>
      <p:ext uri="{BB962C8B-B14F-4D97-AF65-F5344CB8AC3E}">
        <p14:creationId xmlns:p14="http://schemas.microsoft.com/office/powerpoint/2010/main" val="22858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39/129</a:t>
            </a:r>
          </a:p>
        </p:txBody>
      </p:sp>
    </p:spTree>
    <p:extLst>
      <p:ext uri="{BB962C8B-B14F-4D97-AF65-F5344CB8AC3E}">
        <p14:creationId xmlns:p14="http://schemas.microsoft.com/office/powerpoint/2010/main" val="13148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40/129</a:t>
            </a:r>
          </a:p>
        </p:txBody>
      </p:sp>
    </p:spTree>
    <p:extLst>
      <p:ext uri="{BB962C8B-B14F-4D97-AF65-F5344CB8AC3E}">
        <p14:creationId xmlns:p14="http://schemas.microsoft.com/office/powerpoint/2010/main" val="19751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5" y="0"/>
            <a:ext cx="107719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41/129</a:t>
            </a:r>
          </a:p>
        </p:txBody>
      </p:sp>
    </p:spTree>
    <p:extLst>
      <p:ext uri="{BB962C8B-B14F-4D97-AF65-F5344CB8AC3E}">
        <p14:creationId xmlns:p14="http://schemas.microsoft.com/office/powerpoint/2010/main" val="10608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42/129</a:t>
            </a:r>
          </a:p>
        </p:txBody>
      </p:sp>
    </p:spTree>
    <p:extLst>
      <p:ext uri="{BB962C8B-B14F-4D97-AF65-F5344CB8AC3E}">
        <p14:creationId xmlns:p14="http://schemas.microsoft.com/office/powerpoint/2010/main" val="254229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43/129</a:t>
            </a:r>
          </a:p>
        </p:txBody>
      </p:sp>
    </p:spTree>
    <p:extLst>
      <p:ext uri="{BB962C8B-B14F-4D97-AF65-F5344CB8AC3E}">
        <p14:creationId xmlns:p14="http://schemas.microsoft.com/office/powerpoint/2010/main" val="415542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44/129</a:t>
            </a:r>
          </a:p>
        </p:txBody>
      </p:sp>
    </p:spTree>
    <p:extLst>
      <p:ext uri="{BB962C8B-B14F-4D97-AF65-F5344CB8AC3E}">
        <p14:creationId xmlns:p14="http://schemas.microsoft.com/office/powerpoint/2010/main" val="32254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45/129</a:t>
            </a:r>
          </a:p>
        </p:txBody>
      </p:sp>
    </p:spTree>
    <p:extLst>
      <p:ext uri="{BB962C8B-B14F-4D97-AF65-F5344CB8AC3E}">
        <p14:creationId xmlns:p14="http://schemas.microsoft.com/office/powerpoint/2010/main" val="21912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99" y="51081"/>
            <a:ext cx="4404477" cy="6806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46/129</a:t>
            </a:r>
          </a:p>
        </p:txBody>
      </p:sp>
    </p:spTree>
    <p:extLst>
      <p:ext uri="{BB962C8B-B14F-4D97-AF65-F5344CB8AC3E}">
        <p14:creationId xmlns:p14="http://schemas.microsoft.com/office/powerpoint/2010/main" val="19570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47/129</a:t>
            </a:r>
          </a:p>
        </p:txBody>
      </p:sp>
    </p:spTree>
    <p:extLst>
      <p:ext uri="{BB962C8B-B14F-4D97-AF65-F5344CB8AC3E}">
        <p14:creationId xmlns:p14="http://schemas.microsoft.com/office/powerpoint/2010/main" val="16273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48/129</a:t>
            </a:r>
          </a:p>
        </p:txBody>
      </p:sp>
    </p:spTree>
    <p:extLst>
      <p:ext uri="{BB962C8B-B14F-4D97-AF65-F5344CB8AC3E}">
        <p14:creationId xmlns:p14="http://schemas.microsoft.com/office/powerpoint/2010/main" val="42748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4/129</a:t>
            </a:r>
          </a:p>
        </p:txBody>
      </p:sp>
    </p:spTree>
    <p:extLst>
      <p:ext uri="{BB962C8B-B14F-4D97-AF65-F5344CB8AC3E}">
        <p14:creationId xmlns:p14="http://schemas.microsoft.com/office/powerpoint/2010/main" val="32360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49/129</a:t>
            </a:r>
          </a:p>
        </p:txBody>
      </p:sp>
    </p:spTree>
    <p:extLst>
      <p:ext uri="{BB962C8B-B14F-4D97-AF65-F5344CB8AC3E}">
        <p14:creationId xmlns:p14="http://schemas.microsoft.com/office/powerpoint/2010/main" val="241446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50/129</a:t>
            </a:r>
          </a:p>
        </p:txBody>
      </p:sp>
    </p:spTree>
    <p:extLst>
      <p:ext uri="{BB962C8B-B14F-4D97-AF65-F5344CB8AC3E}">
        <p14:creationId xmlns:p14="http://schemas.microsoft.com/office/powerpoint/2010/main" val="38407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51/129</a:t>
            </a:r>
          </a:p>
        </p:txBody>
      </p:sp>
    </p:spTree>
    <p:extLst>
      <p:ext uri="{BB962C8B-B14F-4D97-AF65-F5344CB8AC3E}">
        <p14:creationId xmlns:p14="http://schemas.microsoft.com/office/powerpoint/2010/main" val="41034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52/129</a:t>
            </a:r>
          </a:p>
        </p:txBody>
      </p:sp>
    </p:spTree>
    <p:extLst>
      <p:ext uri="{BB962C8B-B14F-4D97-AF65-F5344CB8AC3E}">
        <p14:creationId xmlns:p14="http://schemas.microsoft.com/office/powerpoint/2010/main" val="26984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53/129</a:t>
            </a:r>
          </a:p>
        </p:txBody>
      </p:sp>
    </p:spTree>
    <p:extLst>
      <p:ext uri="{BB962C8B-B14F-4D97-AF65-F5344CB8AC3E}">
        <p14:creationId xmlns:p14="http://schemas.microsoft.com/office/powerpoint/2010/main" val="38538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54/129</a:t>
            </a:r>
          </a:p>
        </p:txBody>
      </p:sp>
    </p:spTree>
    <p:extLst>
      <p:ext uri="{BB962C8B-B14F-4D97-AF65-F5344CB8AC3E}">
        <p14:creationId xmlns:p14="http://schemas.microsoft.com/office/powerpoint/2010/main" val="1855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55/129</a:t>
            </a:r>
          </a:p>
        </p:txBody>
      </p:sp>
    </p:spTree>
    <p:extLst>
      <p:ext uri="{BB962C8B-B14F-4D97-AF65-F5344CB8AC3E}">
        <p14:creationId xmlns:p14="http://schemas.microsoft.com/office/powerpoint/2010/main" val="39037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56/129</a:t>
            </a:r>
          </a:p>
        </p:txBody>
      </p:sp>
    </p:spTree>
    <p:extLst>
      <p:ext uri="{BB962C8B-B14F-4D97-AF65-F5344CB8AC3E}">
        <p14:creationId xmlns:p14="http://schemas.microsoft.com/office/powerpoint/2010/main" val="9296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57/129</a:t>
            </a:r>
          </a:p>
        </p:txBody>
      </p:sp>
    </p:spTree>
    <p:extLst>
      <p:ext uri="{BB962C8B-B14F-4D97-AF65-F5344CB8AC3E}">
        <p14:creationId xmlns:p14="http://schemas.microsoft.com/office/powerpoint/2010/main" val="1054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58/129</a:t>
            </a:r>
          </a:p>
        </p:txBody>
      </p:sp>
    </p:spTree>
    <p:extLst>
      <p:ext uri="{BB962C8B-B14F-4D97-AF65-F5344CB8AC3E}">
        <p14:creationId xmlns:p14="http://schemas.microsoft.com/office/powerpoint/2010/main" val="226871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5/129</a:t>
            </a:r>
          </a:p>
        </p:txBody>
      </p:sp>
    </p:spTree>
    <p:extLst>
      <p:ext uri="{BB962C8B-B14F-4D97-AF65-F5344CB8AC3E}">
        <p14:creationId xmlns:p14="http://schemas.microsoft.com/office/powerpoint/2010/main" val="246098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59/129</a:t>
            </a:r>
          </a:p>
        </p:txBody>
      </p:sp>
    </p:spTree>
    <p:extLst>
      <p:ext uri="{BB962C8B-B14F-4D97-AF65-F5344CB8AC3E}">
        <p14:creationId xmlns:p14="http://schemas.microsoft.com/office/powerpoint/2010/main" val="28987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60/129</a:t>
            </a:r>
          </a:p>
        </p:txBody>
      </p:sp>
    </p:spTree>
    <p:extLst>
      <p:ext uri="{BB962C8B-B14F-4D97-AF65-F5344CB8AC3E}">
        <p14:creationId xmlns:p14="http://schemas.microsoft.com/office/powerpoint/2010/main" val="19400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61/129</a:t>
            </a:r>
          </a:p>
        </p:txBody>
      </p:sp>
    </p:spTree>
    <p:extLst>
      <p:ext uri="{BB962C8B-B14F-4D97-AF65-F5344CB8AC3E}">
        <p14:creationId xmlns:p14="http://schemas.microsoft.com/office/powerpoint/2010/main" val="28840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62/129</a:t>
            </a:r>
          </a:p>
        </p:txBody>
      </p:sp>
    </p:spTree>
    <p:extLst>
      <p:ext uri="{BB962C8B-B14F-4D97-AF65-F5344CB8AC3E}">
        <p14:creationId xmlns:p14="http://schemas.microsoft.com/office/powerpoint/2010/main" val="15825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63/129</a:t>
            </a:r>
          </a:p>
        </p:txBody>
      </p:sp>
    </p:spTree>
    <p:extLst>
      <p:ext uri="{BB962C8B-B14F-4D97-AF65-F5344CB8AC3E}">
        <p14:creationId xmlns:p14="http://schemas.microsoft.com/office/powerpoint/2010/main" val="99882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64/129</a:t>
            </a:r>
          </a:p>
        </p:txBody>
      </p:sp>
    </p:spTree>
    <p:extLst>
      <p:ext uri="{BB962C8B-B14F-4D97-AF65-F5344CB8AC3E}">
        <p14:creationId xmlns:p14="http://schemas.microsoft.com/office/powerpoint/2010/main" val="19495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65/129</a:t>
            </a:r>
          </a:p>
        </p:txBody>
      </p:sp>
    </p:spTree>
    <p:extLst>
      <p:ext uri="{BB962C8B-B14F-4D97-AF65-F5344CB8AC3E}">
        <p14:creationId xmlns:p14="http://schemas.microsoft.com/office/powerpoint/2010/main" val="16522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66/129</a:t>
            </a:r>
          </a:p>
        </p:txBody>
      </p:sp>
    </p:spTree>
    <p:extLst>
      <p:ext uri="{BB962C8B-B14F-4D97-AF65-F5344CB8AC3E}">
        <p14:creationId xmlns:p14="http://schemas.microsoft.com/office/powerpoint/2010/main" val="325201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0"/>
            <a:ext cx="10604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67/129</a:t>
            </a:r>
          </a:p>
        </p:txBody>
      </p:sp>
    </p:spTree>
    <p:extLst>
      <p:ext uri="{BB962C8B-B14F-4D97-AF65-F5344CB8AC3E}">
        <p14:creationId xmlns:p14="http://schemas.microsoft.com/office/powerpoint/2010/main" val="15885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68/129</a:t>
            </a:r>
          </a:p>
        </p:txBody>
      </p:sp>
    </p:spTree>
    <p:extLst>
      <p:ext uri="{BB962C8B-B14F-4D97-AF65-F5344CB8AC3E}">
        <p14:creationId xmlns:p14="http://schemas.microsoft.com/office/powerpoint/2010/main" val="188990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6/129</a:t>
            </a:r>
          </a:p>
        </p:txBody>
      </p:sp>
    </p:spTree>
    <p:extLst>
      <p:ext uri="{BB962C8B-B14F-4D97-AF65-F5344CB8AC3E}">
        <p14:creationId xmlns:p14="http://schemas.microsoft.com/office/powerpoint/2010/main" val="38641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69/129</a:t>
            </a:r>
          </a:p>
        </p:txBody>
      </p:sp>
    </p:spTree>
    <p:extLst>
      <p:ext uri="{BB962C8B-B14F-4D97-AF65-F5344CB8AC3E}">
        <p14:creationId xmlns:p14="http://schemas.microsoft.com/office/powerpoint/2010/main" val="13101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70/129</a:t>
            </a:r>
          </a:p>
        </p:txBody>
      </p:sp>
    </p:spTree>
    <p:extLst>
      <p:ext uri="{BB962C8B-B14F-4D97-AF65-F5344CB8AC3E}">
        <p14:creationId xmlns:p14="http://schemas.microsoft.com/office/powerpoint/2010/main" val="9675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71/129</a:t>
            </a:r>
          </a:p>
        </p:txBody>
      </p:sp>
    </p:spTree>
    <p:extLst>
      <p:ext uri="{BB962C8B-B14F-4D97-AF65-F5344CB8AC3E}">
        <p14:creationId xmlns:p14="http://schemas.microsoft.com/office/powerpoint/2010/main" val="30371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72/129</a:t>
            </a:r>
          </a:p>
        </p:txBody>
      </p:sp>
    </p:spTree>
    <p:extLst>
      <p:ext uri="{BB962C8B-B14F-4D97-AF65-F5344CB8AC3E}">
        <p14:creationId xmlns:p14="http://schemas.microsoft.com/office/powerpoint/2010/main" val="4437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73/129</a:t>
            </a:r>
          </a:p>
        </p:txBody>
      </p:sp>
    </p:spTree>
    <p:extLst>
      <p:ext uri="{BB962C8B-B14F-4D97-AF65-F5344CB8AC3E}">
        <p14:creationId xmlns:p14="http://schemas.microsoft.com/office/powerpoint/2010/main" val="82943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74/129</a:t>
            </a:r>
          </a:p>
        </p:txBody>
      </p:sp>
    </p:spTree>
    <p:extLst>
      <p:ext uri="{BB962C8B-B14F-4D97-AF65-F5344CB8AC3E}">
        <p14:creationId xmlns:p14="http://schemas.microsoft.com/office/powerpoint/2010/main" val="7599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75/129</a:t>
            </a:r>
          </a:p>
        </p:txBody>
      </p:sp>
    </p:spTree>
    <p:extLst>
      <p:ext uri="{BB962C8B-B14F-4D97-AF65-F5344CB8AC3E}">
        <p14:creationId xmlns:p14="http://schemas.microsoft.com/office/powerpoint/2010/main" val="29798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76/129</a:t>
            </a:r>
          </a:p>
        </p:txBody>
      </p:sp>
    </p:spTree>
    <p:extLst>
      <p:ext uri="{BB962C8B-B14F-4D97-AF65-F5344CB8AC3E}">
        <p14:creationId xmlns:p14="http://schemas.microsoft.com/office/powerpoint/2010/main" val="17068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77/129</a:t>
            </a:r>
          </a:p>
        </p:txBody>
      </p:sp>
    </p:spTree>
    <p:extLst>
      <p:ext uri="{BB962C8B-B14F-4D97-AF65-F5344CB8AC3E}">
        <p14:creationId xmlns:p14="http://schemas.microsoft.com/office/powerpoint/2010/main" val="35907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78/129</a:t>
            </a:r>
          </a:p>
        </p:txBody>
      </p:sp>
    </p:spTree>
    <p:extLst>
      <p:ext uri="{BB962C8B-B14F-4D97-AF65-F5344CB8AC3E}">
        <p14:creationId xmlns:p14="http://schemas.microsoft.com/office/powerpoint/2010/main" val="345558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7/129</a:t>
            </a:r>
          </a:p>
        </p:txBody>
      </p:sp>
    </p:spTree>
    <p:extLst>
      <p:ext uri="{BB962C8B-B14F-4D97-AF65-F5344CB8AC3E}">
        <p14:creationId xmlns:p14="http://schemas.microsoft.com/office/powerpoint/2010/main" val="30953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79/129</a:t>
            </a:r>
          </a:p>
        </p:txBody>
      </p:sp>
    </p:spTree>
    <p:extLst>
      <p:ext uri="{BB962C8B-B14F-4D97-AF65-F5344CB8AC3E}">
        <p14:creationId xmlns:p14="http://schemas.microsoft.com/office/powerpoint/2010/main" val="83259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80/129</a:t>
            </a:r>
          </a:p>
        </p:txBody>
      </p:sp>
    </p:spTree>
    <p:extLst>
      <p:ext uri="{BB962C8B-B14F-4D97-AF65-F5344CB8AC3E}">
        <p14:creationId xmlns:p14="http://schemas.microsoft.com/office/powerpoint/2010/main" val="42181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81/129</a:t>
            </a:r>
          </a:p>
        </p:txBody>
      </p:sp>
    </p:spTree>
    <p:extLst>
      <p:ext uri="{BB962C8B-B14F-4D97-AF65-F5344CB8AC3E}">
        <p14:creationId xmlns:p14="http://schemas.microsoft.com/office/powerpoint/2010/main" val="9143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82/129</a:t>
            </a:r>
          </a:p>
        </p:txBody>
      </p:sp>
    </p:spTree>
    <p:extLst>
      <p:ext uri="{BB962C8B-B14F-4D97-AF65-F5344CB8AC3E}">
        <p14:creationId xmlns:p14="http://schemas.microsoft.com/office/powerpoint/2010/main" val="17675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83/129</a:t>
            </a:r>
          </a:p>
        </p:txBody>
      </p:sp>
    </p:spTree>
    <p:extLst>
      <p:ext uri="{BB962C8B-B14F-4D97-AF65-F5344CB8AC3E}">
        <p14:creationId xmlns:p14="http://schemas.microsoft.com/office/powerpoint/2010/main" val="19397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84/129</a:t>
            </a:r>
          </a:p>
        </p:txBody>
      </p:sp>
    </p:spTree>
    <p:extLst>
      <p:ext uri="{BB962C8B-B14F-4D97-AF65-F5344CB8AC3E}">
        <p14:creationId xmlns:p14="http://schemas.microsoft.com/office/powerpoint/2010/main" val="7585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85/129</a:t>
            </a:r>
          </a:p>
        </p:txBody>
      </p:sp>
    </p:spTree>
    <p:extLst>
      <p:ext uri="{BB962C8B-B14F-4D97-AF65-F5344CB8AC3E}">
        <p14:creationId xmlns:p14="http://schemas.microsoft.com/office/powerpoint/2010/main" val="12711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86/129</a:t>
            </a:r>
          </a:p>
        </p:txBody>
      </p:sp>
    </p:spTree>
    <p:extLst>
      <p:ext uri="{BB962C8B-B14F-4D97-AF65-F5344CB8AC3E}">
        <p14:creationId xmlns:p14="http://schemas.microsoft.com/office/powerpoint/2010/main" val="29536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87/129</a:t>
            </a:r>
          </a:p>
        </p:txBody>
      </p:sp>
    </p:spTree>
    <p:extLst>
      <p:ext uri="{BB962C8B-B14F-4D97-AF65-F5344CB8AC3E}">
        <p14:creationId xmlns:p14="http://schemas.microsoft.com/office/powerpoint/2010/main" val="31938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88/129</a:t>
            </a:r>
          </a:p>
        </p:txBody>
      </p:sp>
    </p:spTree>
    <p:extLst>
      <p:ext uri="{BB962C8B-B14F-4D97-AF65-F5344CB8AC3E}">
        <p14:creationId xmlns:p14="http://schemas.microsoft.com/office/powerpoint/2010/main" val="93818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1" y="0"/>
            <a:ext cx="40341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8/129</a:t>
            </a:r>
          </a:p>
        </p:txBody>
      </p:sp>
    </p:spTree>
    <p:extLst>
      <p:ext uri="{BB962C8B-B14F-4D97-AF65-F5344CB8AC3E}">
        <p14:creationId xmlns:p14="http://schemas.microsoft.com/office/powerpoint/2010/main" val="244204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89/129</a:t>
            </a:r>
          </a:p>
        </p:txBody>
      </p:sp>
    </p:spTree>
    <p:extLst>
      <p:ext uri="{BB962C8B-B14F-4D97-AF65-F5344CB8AC3E}">
        <p14:creationId xmlns:p14="http://schemas.microsoft.com/office/powerpoint/2010/main" val="18974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90/129</a:t>
            </a:r>
          </a:p>
        </p:txBody>
      </p:sp>
    </p:spTree>
    <p:extLst>
      <p:ext uri="{BB962C8B-B14F-4D97-AF65-F5344CB8AC3E}">
        <p14:creationId xmlns:p14="http://schemas.microsoft.com/office/powerpoint/2010/main" val="33820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7" y="0"/>
            <a:ext cx="106160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91/129</a:t>
            </a:r>
          </a:p>
        </p:txBody>
      </p:sp>
    </p:spTree>
    <p:extLst>
      <p:ext uri="{BB962C8B-B14F-4D97-AF65-F5344CB8AC3E}">
        <p14:creationId xmlns:p14="http://schemas.microsoft.com/office/powerpoint/2010/main" val="22230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92/129</a:t>
            </a:r>
          </a:p>
        </p:txBody>
      </p:sp>
    </p:spTree>
    <p:extLst>
      <p:ext uri="{BB962C8B-B14F-4D97-AF65-F5344CB8AC3E}">
        <p14:creationId xmlns:p14="http://schemas.microsoft.com/office/powerpoint/2010/main" val="40072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93/129</a:t>
            </a:r>
          </a:p>
        </p:txBody>
      </p:sp>
    </p:spTree>
    <p:extLst>
      <p:ext uri="{BB962C8B-B14F-4D97-AF65-F5344CB8AC3E}">
        <p14:creationId xmlns:p14="http://schemas.microsoft.com/office/powerpoint/2010/main" val="94760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94/129</a:t>
            </a:r>
          </a:p>
        </p:txBody>
      </p:sp>
    </p:spTree>
    <p:extLst>
      <p:ext uri="{BB962C8B-B14F-4D97-AF65-F5344CB8AC3E}">
        <p14:creationId xmlns:p14="http://schemas.microsoft.com/office/powerpoint/2010/main" val="8741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95/129</a:t>
            </a:r>
          </a:p>
        </p:txBody>
      </p:sp>
    </p:spTree>
    <p:extLst>
      <p:ext uri="{BB962C8B-B14F-4D97-AF65-F5344CB8AC3E}">
        <p14:creationId xmlns:p14="http://schemas.microsoft.com/office/powerpoint/2010/main" val="8772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96/129</a:t>
            </a:r>
          </a:p>
        </p:txBody>
      </p:sp>
    </p:spTree>
    <p:extLst>
      <p:ext uri="{BB962C8B-B14F-4D97-AF65-F5344CB8AC3E}">
        <p14:creationId xmlns:p14="http://schemas.microsoft.com/office/powerpoint/2010/main" val="7626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97/129</a:t>
            </a:r>
          </a:p>
        </p:txBody>
      </p:sp>
    </p:spTree>
    <p:extLst>
      <p:ext uri="{BB962C8B-B14F-4D97-AF65-F5344CB8AC3E}">
        <p14:creationId xmlns:p14="http://schemas.microsoft.com/office/powerpoint/2010/main" val="123167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98/129</a:t>
            </a:r>
          </a:p>
        </p:txBody>
      </p:sp>
    </p:spTree>
    <p:extLst>
      <p:ext uri="{BB962C8B-B14F-4D97-AF65-F5344CB8AC3E}">
        <p14:creationId xmlns:p14="http://schemas.microsoft.com/office/powerpoint/2010/main" val="62828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396</Words>
  <Application>Microsoft Office PowerPoint</Application>
  <PresentationFormat>Widescreen</PresentationFormat>
  <Paragraphs>388</Paragraphs>
  <Slides>130</Slides>
  <Notes>129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4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4</cp:revision>
  <dcterms:created xsi:type="dcterms:W3CDTF">2018-02-26T17:32:21Z</dcterms:created>
  <dcterms:modified xsi:type="dcterms:W3CDTF">2018-02-27T01:40:56Z</dcterms:modified>
</cp:coreProperties>
</file>