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media/image74.jpg" ContentType="image/unknown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0"/>
  </p:notesMasterIdLst>
  <p:sldIdLst>
    <p:sldId id="383" r:id="rId2"/>
    <p:sldId id="382" r:id="rId3"/>
    <p:sldId id="381" r:id="rId4"/>
    <p:sldId id="380" r:id="rId5"/>
    <p:sldId id="379" r:id="rId6"/>
    <p:sldId id="378" r:id="rId7"/>
    <p:sldId id="377" r:id="rId8"/>
    <p:sldId id="376" r:id="rId9"/>
    <p:sldId id="375" r:id="rId10"/>
    <p:sldId id="374" r:id="rId11"/>
    <p:sldId id="373" r:id="rId12"/>
    <p:sldId id="372" r:id="rId13"/>
    <p:sldId id="371" r:id="rId14"/>
    <p:sldId id="370" r:id="rId15"/>
    <p:sldId id="369" r:id="rId16"/>
    <p:sldId id="368" r:id="rId17"/>
    <p:sldId id="367" r:id="rId18"/>
    <p:sldId id="366" r:id="rId19"/>
    <p:sldId id="365" r:id="rId20"/>
    <p:sldId id="364" r:id="rId21"/>
    <p:sldId id="363" r:id="rId22"/>
    <p:sldId id="362" r:id="rId23"/>
    <p:sldId id="361" r:id="rId24"/>
    <p:sldId id="360" r:id="rId25"/>
    <p:sldId id="359" r:id="rId26"/>
    <p:sldId id="358" r:id="rId27"/>
    <p:sldId id="357" r:id="rId28"/>
    <p:sldId id="356" r:id="rId29"/>
    <p:sldId id="355" r:id="rId30"/>
    <p:sldId id="354" r:id="rId31"/>
    <p:sldId id="353" r:id="rId32"/>
    <p:sldId id="352" r:id="rId33"/>
    <p:sldId id="351" r:id="rId34"/>
    <p:sldId id="350" r:id="rId35"/>
    <p:sldId id="349" r:id="rId36"/>
    <p:sldId id="348" r:id="rId37"/>
    <p:sldId id="347" r:id="rId38"/>
    <p:sldId id="346" r:id="rId39"/>
    <p:sldId id="345" r:id="rId40"/>
    <p:sldId id="344" r:id="rId41"/>
    <p:sldId id="343" r:id="rId42"/>
    <p:sldId id="342" r:id="rId43"/>
    <p:sldId id="341" r:id="rId44"/>
    <p:sldId id="340" r:id="rId45"/>
    <p:sldId id="339" r:id="rId46"/>
    <p:sldId id="338" r:id="rId47"/>
    <p:sldId id="337" r:id="rId48"/>
    <p:sldId id="336" r:id="rId49"/>
    <p:sldId id="335" r:id="rId50"/>
    <p:sldId id="334" r:id="rId51"/>
    <p:sldId id="333" r:id="rId52"/>
    <p:sldId id="332" r:id="rId53"/>
    <p:sldId id="331" r:id="rId54"/>
    <p:sldId id="330" r:id="rId55"/>
    <p:sldId id="329" r:id="rId56"/>
    <p:sldId id="328" r:id="rId57"/>
    <p:sldId id="327" r:id="rId58"/>
    <p:sldId id="326" r:id="rId59"/>
    <p:sldId id="325" r:id="rId60"/>
    <p:sldId id="324" r:id="rId61"/>
    <p:sldId id="323" r:id="rId62"/>
    <p:sldId id="322" r:id="rId63"/>
    <p:sldId id="321" r:id="rId64"/>
    <p:sldId id="320" r:id="rId65"/>
    <p:sldId id="319" r:id="rId66"/>
    <p:sldId id="318" r:id="rId67"/>
    <p:sldId id="317" r:id="rId68"/>
    <p:sldId id="316" r:id="rId69"/>
    <p:sldId id="315" r:id="rId70"/>
    <p:sldId id="314" r:id="rId71"/>
    <p:sldId id="313" r:id="rId72"/>
    <p:sldId id="312" r:id="rId73"/>
    <p:sldId id="311" r:id="rId74"/>
    <p:sldId id="310" r:id="rId75"/>
    <p:sldId id="309" r:id="rId76"/>
    <p:sldId id="308" r:id="rId77"/>
    <p:sldId id="307" r:id="rId78"/>
    <p:sldId id="306" r:id="rId79"/>
    <p:sldId id="305" r:id="rId80"/>
    <p:sldId id="304" r:id="rId81"/>
    <p:sldId id="303" r:id="rId82"/>
    <p:sldId id="302" r:id="rId83"/>
    <p:sldId id="301" r:id="rId84"/>
    <p:sldId id="300" r:id="rId85"/>
    <p:sldId id="299" r:id="rId86"/>
    <p:sldId id="298" r:id="rId87"/>
    <p:sldId id="297" r:id="rId88"/>
    <p:sldId id="296" r:id="rId89"/>
    <p:sldId id="295" r:id="rId90"/>
    <p:sldId id="294" r:id="rId91"/>
    <p:sldId id="293" r:id="rId92"/>
    <p:sldId id="292" r:id="rId93"/>
    <p:sldId id="291" r:id="rId94"/>
    <p:sldId id="290" r:id="rId95"/>
    <p:sldId id="289" r:id="rId96"/>
    <p:sldId id="288" r:id="rId97"/>
    <p:sldId id="287" r:id="rId98"/>
    <p:sldId id="286" r:id="rId99"/>
    <p:sldId id="285" r:id="rId100"/>
    <p:sldId id="284" r:id="rId101"/>
    <p:sldId id="283" r:id="rId102"/>
    <p:sldId id="282" r:id="rId103"/>
    <p:sldId id="281" r:id="rId104"/>
    <p:sldId id="280" r:id="rId105"/>
    <p:sldId id="279" r:id="rId106"/>
    <p:sldId id="278" r:id="rId107"/>
    <p:sldId id="277" r:id="rId108"/>
    <p:sldId id="276" r:id="rId109"/>
    <p:sldId id="275" r:id="rId110"/>
    <p:sldId id="274" r:id="rId111"/>
    <p:sldId id="273" r:id="rId112"/>
    <p:sldId id="272" r:id="rId113"/>
    <p:sldId id="271" r:id="rId114"/>
    <p:sldId id="270" r:id="rId115"/>
    <p:sldId id="269" r:id="rId116"/>
    <p:sldId id="268" r:id="rId117"/>
    <p:sldId id="267" r:id="rId118"/>
    <p:sldId id="266" r:id="rId119"/>
    <p:sldId id="265" r:id="rId120"/>
    <p:sldId id="264" r:id="rId121"/>
    <p:sldId id="263" r:id="rId122"/>
    <p:sldId id="262" r:id="rId123"/>
    <p:sldId id="261" r:id="rId124"/>
    <p:sldId id="260" r:id="rId125"/>
    <p:sldId id="259" r:id="rId126"/>
    <p:sldId id="258" r:id="rId127"/>
    <p:sldId id="257" r:id="rId128"/>
    <p:sldId id="256" r:id="rId129"/>
  </p:sldIdLst>
  <p:sldSz cx="12192000" cy="6858000"/>
  <p:notesSz cx="6858000" cy="9144000"/>
  <p:embeddedFontLst>
    <p:embeddedFont>
      <p:font typeface="Calibri Light" panose="020F0302020204030204" pitchFamily="34" charset="0"/>
      <p:regular r:id="rId131"/>
      <p:italic r:id="rId132"/>
    </p:embeddedFont>
    <p:embeddedFont>
      <p:font typeface="Calibri" panose="020F0502020204030204" pitchFamily="34" charset="0"/>
      <p:regular r:id="rId133"/>
      <p:bold r:id="rId134"/>
      <p:italic r:id="rId135"/>
      <p:boldItalic r:id="rId1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3.fntdata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4.fntdata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2.fntdata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13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1.fntdata"/><Relationship Id="rId136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A693F-CB51-4885-A362-B71ECD3C701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6A539-0F9E-4A84-8709-CEC424AB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94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zliu694_poster.jpg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14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yliu2633_poster.jpg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1588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elopez7_poster.jpg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3501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eleung92_poster.jpg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8090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elee486_poster.jpg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2055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ekhalil4_poster.jpg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6959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ekazazia_poster.jpg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2413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dliu333_poster.jpg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619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dle46_poster.jpg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5237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dlabuga_poster.jpg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008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dkim578_poster.jpg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498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dkhalkha_poster.jpg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43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ylin382_poster.jpg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0332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cmackay8_poster.jpg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0482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clinner_poster.jpg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6630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cli785_poster.jpg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3626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clegaul7_poster.jpg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3339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ckao24_poster.jpg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1143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bliu324_poster.jpg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8429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bli367_poster.jpg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7948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bkuai_poster.jpg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7632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amarcil2_poster.jpg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9629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amahbub3_poster.jpg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60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yli2987_poster.jpg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0162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alui47_poster.jpg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6622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alokhan6_poster.jpg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5291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alink5_poster.jpg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762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alibrach_poster.jpg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770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aklein47_poster.jpg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7830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aking96_poster.jpg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7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akhan762_poster.jpg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1366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akalafut_poster.jpg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8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yjian337_poster.jpg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58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xliu886_poster.jpg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45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xliu632_poster.jpg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82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xlian43_poster.jpg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1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wlong8_poster.jpg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91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wlin228_poster.jpg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42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wlee383_poster.jpg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5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zliu692_poster.jpg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00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ukhali2_poster.jpg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89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tle83_poster.jpg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tlatime_poster.jpg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3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tlam92_poster.jpg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30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tkwan44_poster.jpg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35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tknautz_poster.jpg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08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smahmud8_poster.jpg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slu287_poster.jpg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0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sliang97_poster.jpg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954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sli942_poster.jpg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15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zliu685_poster.jpg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643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sli865_poster.jpg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17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sleun44_poster.jpg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21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slee2473_poster.jpg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57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slaw49_poster.jpg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80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slaurie4_poster.jpg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25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slau248_poster.jpg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982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skim2339_poster.jpg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517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skim2329_poster.jpg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40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skim2264_poster.jpg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025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skharba2_poster.jpg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29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zlin268_poster.jpg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46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skhan644_poster.jpg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76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skhalkh3_poster.jpg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37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skazi9_poster.jpg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118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sjohn269_poster.jpg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359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rmalik54_poster.jpg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0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rmalev_poster.jpg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613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rkuruvi_poster.jpg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850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rkeats_poster.jpg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188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rkannan3_poster.jpg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86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qli346_poster.jpg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18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zli576_poster.jpg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13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plotfi_poster.jpg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089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nmann27_poster.jpg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295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nlawren4_poster.jpg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834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nkaegi_poster.jpg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080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mman9_poster.jpg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89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mlevin6_poster.jpg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964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mlee777_poster.jpg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782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mlach3_poster.jpg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903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mkraft3_poster.jpg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984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mknifto_poster.jpg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2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ylu534_poster.jpg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480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mkim683_poster.jpg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133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mkhan694_poster.jpg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088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llyu2_poster.jpg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856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lkwan32_poster.jpg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118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lkelly73_poster.jpg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390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kmahdi_poster.jpg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92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kmadan_poster.jpg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660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klyttle4_poster.jpg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916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kluo29_poster.jpg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766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klu56_poster.jpg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yliu2865_poster.jpg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5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klogan28_poster.jpg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977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kliu293_poster.jpg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2074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kliu269_poster.jpg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160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klewis86_poster.jpg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083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kle55_poster.jpg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870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klarose_poster.jpg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065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kkrish5_poster.jpg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019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kkirsch_poster.jpg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4826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kkenne73_poster.jpg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6101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jluo254_poster.jpg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4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yliu2864_poster.jpg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3021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jlubov_poster.jpg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951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jliu2265_poster.jpg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6368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jlin367_poster.jpg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587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jli2853_poster.jpg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06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jli2789_poster.jpg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14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jli2766_poster.jpg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2389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jli2654_poster.jpg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636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jlee2843_poster.jpg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523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jlandis2_poster.jpg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9622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jkobyli_poster.jpg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16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yliu2783_poster.jpg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3780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jko56_poster.jpg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1976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jkassam4_poster.jpg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1629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ikapoor2_poster.jpg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070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hmarcus3_poster.jpg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786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hlu92_poster.jpg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2994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hlewis22_poster.jpg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2790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glin48_poster.jpg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9675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glasala_poster.jpg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884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gkoutsog_poster.jpg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1320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fmaletic_poster.jpg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A539-0F9E-4A84-8709-CEC424AB4E3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05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7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6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0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9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4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8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39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9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4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4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4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6C6AF-5B82-42E1-8869-794D5800B6C7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8818-9EDB-4E68-A198-1C55ACDC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3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</a:p>
        </p:txBody>
      </p:sp>
    </p:spTree>
    <p:extLst>
      <p:ext uri="{BB962C8B-B14F-4D97-AF65-F5344CB8AC3E}">
        <p14:creationId xmlns:p14="http://schemas.microsoft.com/office/powerpoint/2010/main" val="116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9/127</a:t>
            </a:r>
          </a:p>
        </p:txBody>
      </p:sp>
    </p:spTree>
    <p:extLst>
      <p:ext uri="{BB962C8B-B14F-4D97-AF65-F5344CB8AC3E}">
        <p14:creationId xmlns:p14="http://schemas.microsoft.com/office/powerpoint/2010/main" val="21355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99/127</a:t>
            </a:r>
          </a:p>
        </p:txBody>
      </p:sp>
    </p:spTree>
    <p:extLst>
      <p:ext uri="{BB962C8B-B14F-4D97-AF65-F5344CB8AC3E}">
        <p14:creationId xmlns:p14="http://schemas.microsoft.com/office/powerpoint/2010/main" val="31285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100/127</a:t>
            </a:r>
          </a:p>
        </p:txBody>
      </p:sp>
    </p:spTree>
    <p:extLst>
      <p:ext uri="{BB962C8B-B14F-4D97-AF65-F5344CB8AC3E}">
        <p14:creationId xmlns:p14="http://schemas.microsoft.com/office/powerpoint/2010/main" val="36452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101/127</a:t>
            </a:r>
          </a:p>
        </p:txBody>
      </p:sp>
    </p:spTree>
    <p:extLst>
      <p:ext uri="{BB962C8B-B14F-4D97-AF65-F5344CB8AC3E}">
        <p14:creationId xmlns:p14="http://schemas.microsoft.com/office/powerpoint/2010/main" val="25045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102/127</a:t>
            </a:r>
          </a:p>
        </p:txBody>
      </p:sp>
    </p:spTree>
    <p:extLst>
      <p:ext uri="{BB962C8B-B14F-4D97-AF65-F5344CB8AC3E}">
        <p14:creationId xmlns:p14="http://schemas.microsoft.com/office/powerpoint/2010/main" val="25317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103/127</a:t>
            </a:r>
          </a:p>
        </p:txBody>
      </p:sp>
    </p:spTree>
    <p:extLst>
      <p:ext uri="{BB962C8B-B14F-4D97-AF65-F5344CB8AC3E}">
        <p14:creationId xmlns:p14="http://schemas.microsoft.com/office/powerpoint/2010/main" val="258218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104/127</a:t>
            </a:r>
          </a:p>
        </p:txBody>
      </p:sp>
    </p:spTree>
    <p:extLst>
      <p:ext uri="{BB962C8B-B14F-4D97-AF65-F5344CB8AC3E}">
        <p14:creationId xmlns:p14="http://schemas.microsoft.com/office/powerpoint/2010/main" val="188032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105/127</a:t>
            </a:r>
          </a:p>
        </p:txBody>
      </p:sp>
    </p:spTree>
    <p:extLst>
      <p:ext uri="{BB962C8B-B14F-4D97-AF65-F5344CB8AC3E}">
        <p14:creationId xmlns:p14="http://schemas.microsoft.com/office/powerpoint/2010/main" val="7046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62" y="0"/>
            <a:ext cx="44194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106/127</a:t>
            </a:r>
          </a:p>
        </p:txBody>
      </p:sp>
    </p:spTree>
    <p:extLst>
      <p:ext uri="{BB962C8B-B14F-4D97-AF65-F5344CB8AC3E}">
        <p14:creationId xmlns:p14="http://schemas.microsoft.com/office/powerpoint/2010/main" val="10462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107/127</a:t>
            </a:r>
          </a:p>
        </p:txBody>
      </p:sp>
    </p:spTree>
    <p:extLst>
      <p:ext uri="{BB962C8B-B14F-4D97-AF65-F5344CB8AC3E}">
        <p14:creationId xmlns:p14="http://schemas.microsoft.com/office/powerpoint/2010/main" val="4837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108/127</a:t>
            </a:r>
          </a:p>
        </p:txBody>
      </p:sp>
    </p:spTree>
    <p:extLst>
      <p:ext uri="{BB962C8B-B14F-4D97-AF65-F5344CB8AC3E}">
        <p14:creationId xmlns:p14="http://schemas.microsoft.com/office/powerpoint/2010/main" val="97546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10/127</a:t>
            </a:r>
          </a:p>
        </p:txBody>
      </p:sp>
    </p:spTree>
    <p:extLst>
      <p:ext uri="{BB962C8B-B14F-4D97-AF65-F5344CB8AC3E}">
        <p14:creationId xmlns:p14="http://schemas.microsoft.com/office/powerpoint/2010/main" val="3907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45" y="0"/>
            <a:ext cx="44389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109/127</a:t>
            </a:r>
          </a:p>
        </p:txBody>
      </p:sp>
    </p:spTree>
    <p:extLst>
      <p:ext uri="{BB962C8B-B14F-4D97-AF65-F5344CB8AC3E}">
        <p14:creationId xmlns:p14="http://schemas.microsoft.com/office/powerpoint/2010/main" val="4950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1" y="0"/>
            <a:ext cx="40341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110/127</a:t>
            </a:r>
          </a:p>
        </p:txBody>
      </p:sp>
    </p:spTree>
    <p:extLst>
      <p:ext uri="{BB962C8B-B14F-4D97-AF65-F5344CB8AC3E}">
        <p14:creationId xmlns:p14="http://schemas.microsoft.com/office/powerpoint/2010/main" val="26094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111/127</a:t>
            </a:r>
          </a:p>
        </p:txBody>
      </p:sp>
    </p:spTree>
    <p:extLst>
      <p:ext uri="{BB962C8B-B14F-4D97-AF65-F5344CB8AC3E}">
        <p14:creationId xmlns:p14="http://schemas.microsoft.com/office/powerpoint/2010/main" val="26138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112/127</a:t>
            </a:r>
          </a:p>
        </p:txBody>
      </p:sp>
    </p:spTree>
    <p:extLst>
      <p:ext uri="{BB962C8B-B14F-4D97-AF65-F5344CB8AC3E}">
        <p14:creationId xmlns:p14="http://schemas.microsoft.com/office/powerpoint/2010/main" val="40327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113/127</a:t>
            </a:r>
          </a:p>
        </p:txBody>
      </p:sp>
    </p:spTree>
    <p:extLst>
      <p:ext uri="{BB962C8B-B14F-4D97-AF65-F5344CB8AC3E}">
        <p14:creationId xmlns:p14="http://schemas.microsoft.com/office/powerpoint/2010/main" val="64683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114/127</a:t>
            </a:r>
          </a:p>
        </p:txBody>
      </p:sp>
    </p:spTree>
    <p:extLst>
      <p:ext uri="{BB962C8B-B14F-4D97-AF65-F5344CB8AC3E}">
        <p14:creationId xmlns:p14="http://schemas.microsoft.com/office/powerpoint/2010/main" val="2125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115/127</a:t>
            </a:r>
          </a:p>
        </p:txBody>
      </p:sp>
    </p:spTree>
    <p:extLst>
      <p:ext uri="{BB962C8B-B14F-4D97-AF65-F5344CB8AC3E}">
        <p14:creationId xmlns:p14="http://schemas.microsoft.com/office/powerpoint/2010/main" val="22068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116/127</a:t>
            </a:r>
          </a:p>
        </p:txBody>
      </p:sp>
    </p:spTree>
    <p:extLst>
      <p:ext uri="{BB962C8B-B14F-4D97-AF65-F5344CB8AC3E}">
        <p14:creationId xmlns:p14="http://schemas.microsoft.com/office/powerpoint/2010/main" val="2934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117/127</a:t>
            </a:r>
          </a:p>
        </p:txBody>
      </p:sp>
    </p:spTree>
    <p:extLst>
      <p:ext uri="{BB962C8B-B14F-4D97-AF65-F5344CB8AC3E}">
        <p14:creationId xmlns:p14="http://schemas.microsoft.com/office/powerpoint/2010/main" val="16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118/127</a:t>
            </a:r>
          </a:p>
        </p:txBody>
      </p:sp>
    </p:spTree>
    <p:extLst>
      <p:ext uri="{BB962C8B-B14F-4D97-AF65-F5344CB8AC3E}">
        <p14:creationId xmlns:p14="http://schemas.microsoft.com/office/powerpoint/2010/main" val="27469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8" y="256958"/>
            <a:ext cx="9701912" cy="6277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11/127</a:t>
            </a:r>
          </a:p>
        </p:txBody>
      </p:sp>
    </p:spTree>
    <p:extLst>
      <p:ext uri="{BB962C8B-B14F-4D97-AF65-F5344CB8AC3E}">
        <p14:creationId xmlns:p14="http://schemas.microsoft.com/office/powerpoint/2010/main" val="77194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119/127</a:t>
            </a:r>
          </a:p>
        </p:txBody>
      </p:sp>
    </p:spTree>
    <p:extLst>
      <p:ext uri="{BB962C8B-B14F-4D97-AF65-F5344CB8AC3E}">
        <p14:creationId xmlns:p14="http://schemas.microsoft.com/office/powerpoint/2010/main" val="13939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120/127</a:t>
            </a:r>
          </a:p>
        </p:txBody>
      </p:sp>
    </p:spTree>
    <p:extLst>
      <p:ext uri="{BB962C8B-B14F-4D97-AF65-F5344CB8AC3E}">
        <p14:creationId xmlns:p14="http://schemas.microsoft.com/office/powerpoint/2010/main" val="31600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121/127</a:t>
            </a:r>
          </a:p>
        </p:txBody>
      </p:sp>
    </p:spTree>
    <p:extLst>
      <p:ext uri="{BB962C8B-B14F-4D97-AF65-F5344CB8AC3E}">
        <p14:creationId xmlns:p14="http://schemas.microsoft.com/office/powerpoint/2010/main" val="41587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122/127</a:t>
            </a:r>
          </a:p>
        </p:txBody>
      </p:sp>
    </p:spTree>
    <p:extLst>
      <p:ext uri="{BB962C8B-B14F-4D97-AF65-F5344CB8AC3E}">
        <p14:creationId xmlns:p14="http://schemas.microsoft.com/office/powerpoint/2010/main" val="8415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123/127</a:t>
            </a:r>
          </a:p>
        </p:txBody>
      </p:sp>
    </p:spTree>
    <p:extLst>
      <p:ext uri="{BB962C8B-B14F-4D97-AF65-F5344CB8AC3E}">
        <p14:creationId xmlns:p14="http://schemas.microsoft.com/office/powerpoint/2010/main" val="22185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124/127</a:t>
            </a:r>
          </a:p>
        </p:txBody>
      </p:sp>
    </p:spTree>
    <p:extLst>
      <p:ext uri="{BB962C8B-B14F-4D97-AF65-F5344CB8AC3E}">
        <p14:creationId xmlns:p14="http://schemas.microsoft.com/office/powerpoint/2010/main" val="10164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125/127</a:t>
            </a:r>
          </a:p>
        </p:txBody>
      </p:sp>
    </p:spTree>
    <p:extLst>
      <p:ext uri="{BB962C8B-B14F-4D97-AF65-F5344CB8AC3E}">
        <p14:creationId xmlns:p14="http://schemas.microsoft.com/office/powerpoint/2010/main" val="97220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126/127</a:t>
            </a:r>
          </a:p>
        </p:txBody>
      </p:sp>
    </p:spTree>
    <p:extLst>
      <p:ext uri="{BB962C8B-B14F-4D97-AF65-F5344CB8AC3E}">
        <p14:creationId xmlns:p14="http://schemas.microsoft.com/office/powerpoint/2010/main" val="89530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98" y="0"/>
            <a:ext cx="4386893" cy="6779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127/127</a:t>
            </a:r>
          </a:p>
        </p:txBody>
      </p:sp>
    </p:spTree>
    <p:extLst>
      <p:ext uri="{BB962C8B-B14F-4D97-AF65-F5344CB8AC3E}">
        <p14:creationId xmlns:p14="http://schemas.microsoft.com/office/powerpoint/2010/main" val="41102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25" y="0"/>
            <a:ext cx="43339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12/127</a:t>
            </a:r>
          </a:p>
        </p:txBody>
      </p:sp>
    </p:spTree>
    <p:extLst>
      <p:ext uri="{BB962C8B-B14F-4D97-AF65-F5344CB8AC3E}">
        <p14:creationId xmlns:p14="http://schemas.microsoft.com/office/powerpoint/2010/main" val="26243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13/127</a:t>
            </a:r>
          </a:p>
        </p:txBody>
      </p:sp>
    </p:spTree>
    <p:extLst>
      <p:ext uri="{BB962C8B-B14F-4D97-AF65-F5344CB8AC3E}">
        <p14:creationId xmlns:p14="http://schemas.microsoft.com/office/powerpoint/2010/main" val="118618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95" y="0"/>
            <a:ext cx="103760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14/127</a:t>
            </a:r>
          </a:p>
        </p:txBody>
      </p:sp>
    </p:spTree>
    <p:extLst>
      <p:ext uri="{BB962C8B-B14F-4D97-AF65-F5344CB8AC3E}">
        <p14:creationId xmlns:p14="http://schemas.microsoft.com/office/powerpoint/2010/main" val="39627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15/127</a:t>
            </a:r>
          </a:p>
        </p:txBody>
      </p:sp>
    </p:spTree>
    <p:extLst>
      <p:ext uri="{BB962C8B-B14F-4D97-AF65-F5344CB8AC3E}">
        <p14:creationId xmlns:p14="http://schemas.microsoft.com/office/powerpoint/2010/main" val="30808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16/127</a:t>
            </a:r>
          </a:p>
        </p:txBody>
      </p:sp>
    </p:spTree>
    <p:extLst>
      <p:ext uri="{BB962C8B-B14F-4D97-AF65-F5344CB8AC3E}">
        <p14:creationId xmlns:p14="http://schemas.microsoft.com/office/powerpoint/2010/main" val="418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17/127</a:t>
            </a:r>
          </a:p>
        </p:txBody>
      </p:sp>
    </p:spTree>
    <p:extLst>
      <p:ext uri="{BB962C8B-B14F-4D97-AF65-F5344CB8AC3E}">
        <p14:creationId xmlns:p14="http://schemas.microsoft.com/office/powerpoint/2010/main" val="16690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18/127</a:t>
            </a:r>
          </a:p>
        </p:txBody>
      </p:sp>
    </p:spTree>
    <p:extLst>
      <p:ext uri="{BB962C8B-B14F-4D97-AF65-F5344CB8AC3E}">
        <p14:creationId xmlns:p14="http://schemas.microsoft.com/office/powerpoint/2010/main" val="2404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1/127</a:t>
            </a:r>
          </a:p>
        </p:txBody>
      </p:sp>
    </p:spTree>
    <p:extLst>
      <p:ext uri="{BB962C8B-B14F-4D97-AF65-F5344CB8AC3E}">
        <p14:creationId xmlns:p14="http://schemas.microsoft.com/office/powerpoint/2010/main" val="18927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19/127</a:t>
            </a:r>
          </a:p>
        </p:txBody>
      </p:sp>
    </p:spTree>
    <p:extLst>
      <p:ext uri="{BB962C8B-B14F-4D97-AF65-F5344CB8AC3E}">
        <p14:creationId xmlns:p14="http://schemas.microsoft.com/office/powerpoint/2010/main" val="23388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20/127</a:t>
            </a:r>
          </a:p>
        </p:txBody>
      </p:sp>
    </p:spTree>
    <p:extLst>
      <p:ext uri="{BB962C8B-B14F-4D97-AF65-F5344CB8AC3E}">
        <p14:creationId xmlns:p14="http://schemas.microsoft.com/office/powerpoint/2010/main" val="327767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21/127</a:t>
            </a:r>
          </a:p>
        </p:txBody>
      </p:sp>
    </p:spTree>
    <p:extLst>
      <p:ext uri="{BB962C8B-B14F-4D97-AF65-F5344CB8AC3E}">
        <p14:creationId xmlns:p14="http://schemas.microsoft.com/office/powerpoint/2010/main" val="45418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22/127</a:t>
            </a:r>
          </a:p>
        </p:txBody>
      </p:sp>
    </p:spTree>
    <p:extLst>
      <p:ext uri="{BB962C8B-B14F-4D97-AF65-F5344CB8AC3E}">
        <p14:creationId xmlns:p14="http://schemas.microsoft.com/office/powerpoint/2010/main" val="67455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34" y="0"/>
            <a:ext cx="44431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23/127</a:t>
            </a:r>
          </a:p>
        </p:txBody>
      </p:sp>
    </p:spTree>
    <p:extLst>
      <p:ext uri="{BB962C8B-B14F-4D97-AF65-F5344CB8AC3E}">
        <p14:creationId xmlns:p14="http://schemas.microsoft.com/office/powerpoint/2010/main" val="356185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24/127</a:t>
            </a:r>
          </a:p>
        </p:txBody>
      </p:sp>
    </p:spTree>
    <p:extLst>
      <p:ext uri="{BB962C8B-B14F-4D97-AF65-F5344CB8AC3E}">
        <p14:creationId xmlns:p14="http://schemas.microsoft.com/office/powerpoint/2010/main" val="33842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25/127</a:t>
            </a:r>
          </a:p>
        </p:txBody>
      </p:sp>
    </p:spTree>
    <p:extLst>
      <p:ext uri="{BB962C8B-B14F-4D97-AF65-F5344CB8AC3E}">
        <p14:creationId xmlns:p14="http://schemas.microsoft.com/office/powerpoint/2010/main" val="35112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26/127</a:t>
            </a:r>
          </a:p>
        </p:txBody>
      </p:sp>
    </p:spTree>
    <p:extLst>
      <p:ext uri="{BB962C8B-B14F-4D97-AF65-F5344CB8AC3E}">
        <p14:creationId xmlns:p14="http://schemas.microsoft.com/office/powerpoint/2010/main" val="25054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27/127</a:t>
            </a:r>
          </a:p>
        </p:txBody>
      </p:sp>
    </p:spTree>
    <p:extLst>
      <p:ext uri="{BB962C8B-B14F-4D97-AF65-F5344CB8AC3E}">
        <p14:creationId xmlns:p14="http://schemas.microsoft.com/office/powerpoint/2010/main" val="29466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28/127</a:t>
            </a:r>
          </a:p>
        </p:txBody>
      </p:sp>
    </p:spTree>
    <p:extLst>
      <p:ext uri="{BB962C8B-B14F-4D97-AF65-F5344CB8AC3E}">
        <p14:creationId xmlns:p14="http://schemas.microsoft.com/office/powerpoint/2010/main" val="29717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91" y="78256"/>
            <a:ext cx="4386893" cy="6779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2/127</a:t>
            </a:r>
          </a:p>
        </p:txBody>
      </p:sp>
    </p:spTree>
    <p:extLst>
      <p:ext uri="{BB962C8B-B14F-4D97-AF65-F5344CB8AC3E}">
        <p14:creationId xmlns:p14="http://schemas.microsoft.com/office/powerpoint/2010/main" val="32192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00" y="129823"/>
            <a:ext cx="4263800" cy="6589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29/127</a:t>
            </a:r>
          </a:p>
        </p:txBody>
      </p:sp>
    </p:spTree>
    <p:extLst>
      <p:ext uri="{BB962C8B-B14F-4D97-AF65-F5344CB8AC3E}">
        <p14:creationId xmlns:p14="http://schemas.microsoft.com/office/powerpoint/2010/main" val="38523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5" y="158260"/>
            <a:ext cx="10000851" cy="6471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30/127</a:t>
            </a:r>
          </a:p>
        </p:txBody>
      </p:sp>
    </p:spTree>
    <p:extLst>
      <p:ext uri="{BB962C8B-B14F-4D97-AF65-F5344CB8AC3E}">
        <p14:creationId xmlns:p14="http://schemas.microsoft.com/office/powerpoint/2010/main" val="20330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31/127</a:t>
            </a:r>
          </a:p>
        </p:txBody>
      </p:sp>
    </p:spTree>
    <p:extLst>
      <p:ext uri="{BB962C8B-B14F-4D97-AF65-F5344CB8AC3E}">
        <p14:creationId xmlns:p14="http://schemas.microsoft.com/office/powerpoint/2010/main" val="41982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15" y="-16486"/>
            <a:ext cx="4358470" cy="6735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32/127</a:t>
            </a:r>
          </a:p>
        </p:txBody>
      </p:sp>
    </p:spTree>
    <p:extLst>
      <p:ext uri="{BB962C8B-B14F-4D97-AF65-F5344CB8AC3E}">
        <p14:creationId xmlns:p14="http://schemas.microsoft.com/office/powerpoint/2010/main" val="21854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33/127</a:t>
            </a:r>
          </a:p>
        </p:txBody>
      </p:sp>
    </p:spTree>
    <p:extLst>
      <p:ext uri="{BB962C8B-B14F-4D97-AF65-F5344CB8AC3E}">
        <p14:creationId xmlns:p14="http://schemas.microsoft.com/office/powerpoint/2010/main" val="35182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34/127</a:t>
            </a:r>
          </a:p>
        </p:txBody>
      </p:sp>
    </p:spTree>
    <p:extLst>
      <p:ext uri="{BB962C8B-B14F-4D97-AF65-F5344CB8AC3E}">
        <p14:creationId xmlns:p14="http://schemas.microsoft.com/office/powerpoint/2010/main" val="42917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35/127</a:t>
            </a:r>
          </a:p>
        </p:txBody>
      </p:sp>
    </p:spTree>
    <p:extLst>
      <p:ext uri="{BB962C8B-B14F-4D97-AF65-F5344CB8AC3E}">
        <p14:creationId xmlns:p14="http://schemas.microsoft.com/office/powerpoint/2010/main" val="2479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36/127</a:t>
            </a:r>
          </a:p>
        </p:txBody>
      </p:sp>
    </p:spTree>
    <p:extLst>
      <p:ext uri="{BB962C8B-B14F-4D97-AF65-F5344CB8AC3E}">
        <p14:creationId xmlns:p14="http://schemas.microsoft.com/office/powerpoint/2010/main" val="101824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37/127</a:t>
            </a:r>
          </a:p>
        </p:txBody>
      </p:sp>
    </p:spTree>
    <p:extLst>
      <p:ext uri="{BB962C8B-B14F-4D97-AF65-F5344CB8AC3E}">
        <p14:creationId xmlns:p14="http://schemas.microsoft.com/office/powerpoint/2010/main" val="17107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38/127</a:t>
            </a:r>
          </a:p>
        </p:txBody>
      </p:sp>
    </p:spTree>
    <p:extLst>
      <p:ext uri="{BB962C8B-B14F-4D97-AF65-F5344CB8AC3E}">
        <p14:creationId xmlns:p14="http://schemas.microsoft.com/office/powerpoint/2010/main" val="407625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3/127</a:t>
            </a:r>
          </a:p>
        </p:txBody>
      </p:sp>
    </p:spTree>
    <p:extLst>
      <p:ext uri="{BB962C8B-B14F-4D97-AF65-F5344CB8AC3E}">
        <p14:creationId xmlns:p14="http://schemas.microsoft.com/office/powerpoint/2010/main" val="24868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39/127</a:t>
            </a:r>
          </a:p>
        </p:txBody>
      </p:sp>
    </p:spTree>
    <p:extLst>
      <p:ext uri="{BB962C8B-B14F-4D97-AF65-F5344CB8AC3E}">
        <p14:creationId xmlns:p14="http://schemas.microsoft.com/office/powerpoint/2010/main" val="16713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40/127</a:t>
            </a:r>
          </a:p>
        </p:txBody>
      </p:sp>
    </p:spTree>
    <p:extLst>
      <p:ext uri="{BB962C8B-B14F-4D97-AF65-F5344CB8AC3E}">
        <p14:creationId xmlns:p14="http://schemas.microsoft.com/office/powerpoint/2010/main" val="16375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41/127</a:t>
            </a:r>
          </a:p>
        </p:txBody>
      </p:sp>
    </p:spTree>
    <p:extLst>
      <p:ext uri="{BB962C8B-B14F-4D97-AF65-F5344CB8AC3E}">
        <p14:creationId xmlns:p14="http://schemas.microsoft.com/office/powerpoint/2010/main" val="128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10" y="5786"/>
            <a:ext cx="4344059" cy="6713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42/127</a:t>
            </a:r>
          </a:p>
        </p:txBody>
      </p:sp>
    </p:spTree>
    <p:extLst>
      <p:ext uri="{BB962C8B-B14F-4D97-AF65-F5344CB8AC3E}">
        <p14:creationId xmlns:p14="http://schemas.microsoft.com/office/powerpoint/2010/main" val="39131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43/127</a:t>
            </a:r>
          </a:p>
        </p:txBody>
      </p:sp>
    </p:spTree>
    <p:extLst>
      <p:ext uri="{BB962C8B-B14F-4D97-AF65-F5344CB8AC3E}">
        <p14:creationId xmlns:p14="http://schemas.microsoft.com/office/powerpoint/2010/main" val="28102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44/127</a:t>
            </a:r>
          </a:p>
        </p:txBody>
      </p:sp>
    </p:spTree>
    <p:extLst>
      <p:ext uri="{BB962C8B-B14F-4D97-AF65-F5344CB8AC3E}">
        <p14:creationId xmlns:p14="http://schemas.microsoft.com/office/powerpoint/2010/main" val="24454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45/127</a:t>
            </a:r>
          </a:p>
        </p:txBody>
      </p:sp>
    </p:spTree>
    <p:extLst>
      <p:ext uri="{BB962C8B-B14F-4D97-AF65-F5344CB8AC3E}">
        <p14:creationId xmlns:p14="http://schemas.microsoft.com/office/powerpoint/2010/main" val="14722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46/127</a:t>
            </a:r>
          </a:p>
        </p:txBody>
      </p:sp>
    </p:spTree>
    <p:extLst>
      <p:ext uri="{BB962C8B-B14F-4D97-AF65-F5344CB8AC3E}">
        <p14:creationId xmlns:p14="http://schemas.microsoft.com/office/powerpoint/2010/main" val="6410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47/127</a:t>
            </a:r>
          </a:p>
        </p:txBody>
      </p:sp>
    </p:spTree>
    <p:extLst>
      <p:ext uri="{BB962C8B-B14F-4D97-AF65-F5344CB8AC3E}">
        <p14:creationId xmlns:p14="http://schemas.microsoft.com/office/powerpoint/2010/main" val="5676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48/127</a:t>
            </a:r>
          </a:p>
        </p:txBody>
      </p:sp>
    </p:spTree>
    <p:extLst>
      <p:ext uri="{BB962C8B-B14F-4D97-AF65-F5344CB8AC3E}">
        <p14:creationId xmlns:p14="http://schemas.microsoft.com/office/powerpoint/2010/main" val="36405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4/127</a:t>
            </a:r>
          </a:p>
        </p:txBody>
      </p:sp>
    </p:spTree>
    <p:extLst>
      <p:ext uri="{BB962C8B-B14F-4D97-AF65-F5344CB8AC3E}">
        <p14:creationId xmlns:p14="http://schemas.microsoft.com/office/powerpoint/2010/main" val="194683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49/127</a:t>
            </a:r>
          </a:p>
        </p:txBody>
      </p:sp>
    </p:spTree>
    <p:extLst>
      <p:ext uri="{BB962C8B-B14F-4D97-AF65-F5344CB8AC3E}">
        <p14:creationId xmlns:p14="http://schemas.microsoft.com/office/powerpoint/2010/main" val="38256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50/127</a:t>
            </a:r>
          </a:p>
        </p:txBody>
      </p:sp>
    </p:spTree>
    <p:extLst>
      <p:ext uri="{BB962C8B-B14F-4D97-AF65-F5344CB8AC3E}">
        <p14:creationId xmlns:p14="http://schemas.microsoft.com/office/powerpoint/2010/main" val="42008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51/127</a:t>
            </a:r>
          </a:p>
        </p:txBody>
      </p:sp>
    </p:spTree>
    <p:extLst>
      <p:ext uri="{BB962C8B-B14F-4D97-AF65-F5344CB8AC3E}">
        <p14:creationId xmlns:p14="http://schemas.microsoft.com/office/powerpoint/2010/main" val="7885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52/127</a:t>
            </a:r>
          </a:p>
        </p:txBody>
      </p:sp>
    </p:spTree>
    <p:extLst>
      <p:ext uri="{BB962C8B-B14F-4D97-AF65-F5344CB8AC3E}">
        <p14:creationId xmlns:p14="http://schemas.microsoft.com/office/powerpoint/2010/main" val="20635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53/127</a:t>
            </a:r>
          </a:p>
        </p:txBody>
      </p:sp>
    </p:spTree>
    <p:extLst>
      <p:ext uri="{BB962C8B-B14F-4D97-AF65-F5344CB8AC3E}">
        <p14:creationId xmlns:p14="http://schemas.microsoft.com/office/powerpoint/2010/main" val="20949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54/127</a:t>
            </a:r>
          </a:p>
        </p:txBody>
      </p:sp>
    </p:spTree>
    <p:extLst>
      <p:ext uri="{BB962C8B-B14F-4D97-AF65-F5344CB8AC3E}">
        <p14:creationId xmlns:p14="http://schemas.microsoft.com/office/powerpoint/2010/main" val="385516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55/127</a:t>
            </a:r>
          </a:p>
        </p:txBody>
      </p:sp>
    </p:spTree>
    <p:extLst>
      <p:ext uri="{BB962C8B-B14F-4D97-AF65-F5344CB8AC3E}">
        <p14:creationId xmlns:p14="http://schemas.microsoft.com/office/powerpoint/2010/main" val="108950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56/127</a:t>
            </a:r>
          </a:p>
        </p:txBody>
      </p:sp>
    </p:spTree>
    <p:extLst>
      <p:ext uri="{BB962C8B-B14F-4D97-AF65-F5344CB8AC3E}">
        <p14:creationId xmlns:p14="http://schemas.microsoft.com/office/powerpoint/2010/main" val="85074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57/127</a:t>
            </a:r>
          </a:p>
        </p:txBody>
      </p:sp>
    </p:spTree>
    <p:extLst>
      <p:ext uri="{BB962C8B-B14F-4D97-AF65-F5344CB8AC3E}">
        <p14:creationId xmlns:p14="http://schemas.microsoft.com/office/powerpoint/2010/main" val="5381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14" y="0"/>
            <a:ext cx="4395685" cy="6793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58/127</a:t>
            </a:r>
          </a:p>
        </p:txBody>
      </p:sp>
    </p:spTree>
    <p:extLst>
      <p:ext uri="{BB962C8B-B14F-4D97-AF65-F5344CB8AC3E}">
        <p14:creationId xmlns:p14="http://schemas.microsoft.com/office/powerpoint/2010/main" val="21623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5/127</a:t>
            </a:r>
          </a:p>
        </p:txBody>
      </p:sp>
    </p:spTree>
    <p:extLst>
      <p:ext uri="{BB962C8B-B14F-4D97-AF65-F5344CB8AC3E}">
        <p14:creationId xmlns:p14="http://schemas.microsoft.com/office/powerpoint/2010/main" val="3359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59/127</a:t>
            </a:r>
          </a:p>
        </p:txBody>
      </p:sp>
    </p:spTree>
    <p:extLst>
      <p:ext uri="{BB962C8B-B14F-4D97-AF65-F5344CB8AC3E}">
        <p14:creationId xmlns:p14="http://schemas.microsoft.com/office/powerpoint/2010/main" val="42166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60/127</a:t>
            </a:r>
          </a:p>
        </p:txBody>
      </p:sp>
    </p:spTree>
    <p:extLst>
      <p:ext uri="{BB962C8B-B14F-4D97-AF65-F5344CB8AC3E}">
        <p14:creationId xmlns:p14="http://schemas.microsoft.com/office/powerpoint/2010/main" val="40100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61/127</a:t>
            </a:r>
          </a:p>
        </p:txBody>
      </p:sp>
    </p:spTree>
    <p:extLst>
      <p:ext uri="{BB962C8B-B14F-4D97-AF65-F5344CB8AC3E}">
        <p14:creationId xmlns:p14="http://schemas.microsoft.com/office/powerpoint/2010/main" val="39831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62/127</a:t>
            </a:r>
          </a:p>
        </p:txBody>
      </p:sp>
    </p:spTree>
    <p:extLst>
      <p:ext uri="{BB962C8B-B14F-4D97-AF65-F5344CB8AC3E}">
        <p14:creationId xmlns:p14="http://schemas.microsoft.com/office/powerpoint/2010/main" val="11044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63/127</a:t>
            </a:r>
          </a:p>
        </p:txBody>
      </p:sp>
    </p:spTree>
    <p:extLst>
      <p:ext uri="{BB962C8B-B14F-4D97-AF65-F5344CB8AC3E}">
        <p14:creationId xmlns:p14="http://schemas.microsoft.com/office/powerpoint/2010/main" val="211573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64/127</a:t>
            </a:r>
          </a:p>
        </p:txBody>
      </p:sp>
    </p:spTree>
    <p:extLst>
      <p:ext uri="{BB962C8B-B14F-4D97-AF65-F5344CB8AC3E}">
        <p14:creationId xmlns:p14="http://schemas.microsoft.com/office/powerpoint/2010/main" val="21203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65/127</a:t>
            </a:r>
          </a:p>
        </p:txBody>
      </p:sp>
    </p:spTree>
    <p:extLst>
      <p:ext uri="{BB962C8B-B14F-4D97-AF65-F5344CB8AC3E}">
        <p14:creationId xmlns:p14="http://schemas.microsoft.com/office/powerpoint/2010/main" val="4744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66/127</a:t>
            </a:r>
          </a:p>
        </p:txBody>
      </p:sp>
    </p:spTree>
    <p:extLst>
      <p:ext uri="{BB962C8B-B14F-4D97-AF65-F5344CB8AC3E}">
        <p14:creationId xmlns:p14="http://schemas.microsoft.com/office/powerpoint/2010/main" val="2991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67/127</a:t>
            </a:r>
          </a:p>
        </p:txBody>
      </p:sp>
    </p:spTree>
    <p:extLst>
      <p:ext uri="{BB962C8B-B14F-4D97-AF65-F5344CB8AC3E}">
        <p14:creationId xmlns:p14="http://schemas.microsoft.com/office/powerpoint/2010/main" val="29281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68/127</a:t>
            </a:r>
          </a:p>
        </p:txBody>
      </p:sp>
    </p:spTree>
    <p:extLst>
      <p:ext uri="{BB962C8B-B14F-4D97-AF65-F5344CB8AC3E}">
        <p14:creationId xmlns:p14="http://schemas.microsoft.com/office/powerpoint/2010/main" val="9007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6/127</a:t>
            </a:r>
          </a:p>
        </p:txBody>
      </p:sp>
    </p:spTree>
    <p:extLst>
      <p:ext uri="{BB962C8B-B14F-4D97-AF65-F5344CB8AC3E}">
        <p14:creationId xmlns:p14="http://schemas.microsoft.com/office/powerpoint/2010/main" val="742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69/127</a:t>
            </a:r>
          </a:p>
        </p:txBody>
      </p:sp>
    </p:spTree>
    <p:extLst>
      <p:ext uri="{BB962C8B-B14F-4D97-AF65-F5344CB8AC3E}">
        <p14:creationId xmlns:p14="http://schemas.microsoft.com/office/powerpoint/2010/main" val="196097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70/127</a:t>
            </a:r>
          </a:p>
        </p:txBody>
      </p:sp>
    </p:spTree>
    <p:extLst>
      <p:ext uri="{BB962C8B-B14F-4D97-AF65-F5344CB8AC3E}">
        <p14:creationId xmlns:p14="http://schemas.microsoft.com/office/powerpoint/2010/main" val="227458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71/127</a:t>
            </a:r>
          </a:p>
        </p:txBody>
      </p:sp>
    </p:spTree>
    <p:extLst>
      <p:ext uri="{BB962C8B-B14F-4D97-AF65-F5344CB8AC3E}">
        <p14:creationId xmlns:p14="http://schemas.microsoft.com/office/powerpoint/2010/main" val="9618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72/127</a:t>
            </a:r>
          </a:p>
        </p:txBody>
      </p:sp>
    </p:spTree>
    <p:extLst>
      <p:ext uri="{BB962C8B-B14F-4D97-AF65-F5344CB8AC3E}">
        <p14:creationId xmlns:p14="http://schemas.microsoft.com/office/powerpoint/2010/main" val="297670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73/127</a:t>
            </a:r>
          </a:p>
        </p:txBody>
      </p:sp>
    </p:spTree>
    <p:extLst>
      <p:ext uri="{BB962C8B-B14F-4D97-AF65-F5344CB8AC3E}">
        <p14:creationId xmlns:p14="http://schemas.microsoft.com/office/powerpoint/2010/main" val="31817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74/127</a:t>
            </a:r>
          </a:p>
        </p:txBody>
      </p:sp>
    </p:spTree>
    <p:extLst>
      <p:ext uri="{BB962C8B-B14F-4D97-AF65-F5344CB8AC3E}">
        <p14:creationId xmlns:p14="http://schemas.microsoft.com/office/powerpoint/2010/main" val="77516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75/127</a:t>
            </a:r>
          </a:p>
        </p:txBody>
      </p:sp>
    </p:spTree>
    <p:extLst>
      <p:ext uri="{BB962C8B-B14F-4D97-AF65-F5344CB8AC3E}">
        <p14:creationId xmlns:p14="http://schemas.microsoft.com/office/powerpoint/2010/main" val="10588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76/127</a:t>
            </a:r>
          </a:p>
        </p:txBody>
      </p:sp>
    </p:spTree>
    <p:extLst>
      <p:ext uri="{BB962C8B-B14F-4D97-AF65-F5344CB8AC3E}">
        <p14:creationId xmlns:p14="http://schemas.microsoft.com/office/powerpoint/2010/main" val="1666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77/127</a:t>
            </a:r>
          </a:p>
        </p:txBody>
      </p:sp>
    </p:spTree>
    <p:extLst>
      <p:ext uri="{BB962C8B-B14F-4D97-AF65-F5344CB8AC3E}">
        <p14:creationId xmlns:p14="http://schemas.microsoft.com/office/powerpoint/2010/main" val="27851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78/127</a:t>
            </a:r>
          </a:p>
        </p:txBody>
      </p:sp>
    </p:spTree>
    <p:extLst>
      <p:ext uri="{BB962C8B-B14F-4D97-AF65-F5344CB8AC3E}">
        <p14:creationId xmlns:p14="http://schemas.microsoft.com/office/powerpoint/2010/main" val="287410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7/127</a:t>
            </a:r>
          </a:p>
        </p:txBody>
      </p:sp>
    </p:spTree>
    <p:extLst>
      <p:ext uri="{BB962C8B-B14F-4D97-AF65-F5344CB8AC3E}">
        <p14:creationId xmlns:p14="http://schemas.microsoft.com/office/powerpoint/2010/main" val="20986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79/127</a:t>
            </a:r>
          </a:p>
        </p:txBody>
      </p:sp>
    </p:spTree>
    <p:extLst>
      <p:ext uri="{BB962C8B-B14F-4D97-AF65-F5344CB8AC3E}">
        <p14:creationId xmlns:p14="http://schemas.microsoft.com/office/powerpoint/2010/main" val="247220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80/127</a:t>
            </a:r>
          </a:p>
        </p:txBody>
      </p:sp>
    </p:spTree>
    <p:extLst>
      <p:ext uri="{BB962C8B-B14F-4D97-AF65-F5344CB8AC3E}">
        <p14:creationId xmlns:p14="http://schemas.microsoft.com/office/powerpoint/2010/main" val="17016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81/127</a:t>
            </a:r>
          </a:p>
        </p:txBody>
      </p:sp>
    </p:spTree>
    <p:extLst>
      <p:ext uri="{BB962C8B-B14F-4D97-AF65-F5344CB8AC3E}">
        <p14:creationId xmlns:p14="http://schemas.microsoft.com/office/powerpoint/2010/main" val="26572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82/127</a:t>
            </a:r>
          </a:p>
        </p:txBody>
      </p:sp>
    </p:spTree>
    <p:extLst>
      <p:ext uri="{BB962C8B-B14F-4D97-AF65-F5344CB8AC3E}">
        <p14:creationId xmlns:p14="http://schemas.microsoft.com/office/powerpoint/2010/main" val="39433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83/127</a:t>
            </a:r>
          </a:p>
        </p:txBody>
      </p:sp>
    </p:spTree>
    <p:extLst>
      <p:ext uri="{BB962C8B-B14F-4D97-AF65-F5344CB8AC3E}">
        <p14:creationId xmlns:p14="http://schemas.microsoft.com/office/powerpoint/2010/main" val="124783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84/127</a:t>
            </a:r>
          </a:p>
        </p:txBody>
      </p:sp>
    </p:spTree>
    <p:extLst>
      <p:ext uri="{BB962C8B-B14F-4D97-AF65-F5344CB8AC3E}">
        <p14:creationId xmlns:p14="http://schemas.microsoft.com/office/powerpoint/2010/main" val="5267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85/127</a:t>
            </a:r>
          </a:p>
        </p:txBody>
      </p:sp>
    </p:spTree>
    <p:extLst>
      <p:ext uri="{BB962C8B-B14F-4D97-AF65-F5344CB8AC3E}">
        <p14:creationId xmlns:p14="http://schemas.microsoft.com/office/powerpoint/2010/main" val="208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86/127</a:t>
            </a:r>
          </a:p>
        </p:txBody>
      </p:sp>
    </p:spTree>
    <p:extLst>
      <p:ext uri="{BB962C8B-B14F-4D97-AF65-F5344CB8AC3E}">
        <p14:creationId xmlns:p14="http://schemas.microsoft.com/office/powerpoint/2010/main" val="1909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2" y="0"/>
            <a:ext cx="105322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87/127</a:t>
            </a:r>
          </a:p>
        </p:txBody>
      </p:sp>
    </p:spTree>
    <p:extLst>
      <p:ext uri="{BB962C8B-B14F-4D97-AF65-F5344CB8AC3E}">
        <p14:creationId xmlns:p14="http://schemas.microsoft.com/office/powerpoint/2010/main" val="320122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88/127</a:t>
            </a:r>
          </a:p>
        </p:txBody>
      </p:sp>
    </p:spTree>
    <p:extLst>
      <p:ext uri="{BB962C8B-B14F-4D97-AF65-F5344CB8AC3E}">
        <p14:creationId xmlns:p14="http://schemas.microsoft.com/office/powerpoint/2010/main" val="41608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8/127</a:t>
            </a:r>
          </a:p>
        </p:txBody>
      </p:sp>
    </p:spTree>
    <p:extLst>
      <p:ext uri="{BB962C8B-B14F-4D97-AF65-F5344CB8AC3E}">
        <p14:creationId xmlns:p14="http://schemas.microsoft.com/office/powerpoint/2010/main" val="14168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89/127</a:t>
            </a:r>
          </a:p>
        </p:txBody>
      </p:sp>
    </p:spTree>
    <p:extLst>
      <p:ext uri="{BB962C8B-B14F-4D97-AF65-F5344CB8AC3E}">
        <p14:creationId xmlns:p14="http://schemas.microsoft.com/office/powerpoint/2010/main" val="288762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90/127</a:t>
            </a:r>
          </a:p>
        </p:txBody>
      </p:sp>
    </p:spTree>
    <p:extLst>
      <p:ext uri="{BB962C8B-B14F-4D97-AF65-F5344CB8AC3E}">
        <p14:creationId xmlns:p14="http://schemas.microsoft.com/office/powerpoint/2010/main" val="38586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53" y="254976"/>
            <a:ext cx="9593207" cy="6207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91/127</a:t>
            </a:r>
          </a:p>
        </p:txBody>
      </p:sp>
    </p:spTree>
    <p:extLst>
      <p:ext uri="{BB962C8B-B14F-4D97-AF65-F5344CB8AC3E}">
        <p14:creationId xmlns:p14="http://schemas.microsoft.com/office/powerpoint/2010/main" val="343071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92/127</a:t>
            </a:r>
          </a:p>
        </p:txBody>
      </p:sp>
    </p:spTree>
    <p:extLst>
      <p:ext uri="{BB962C8B-B14F-4D97-AF65-F5344CB8AC3E}">
        <p14:creationId xmlns:p14="http://schemas.microsoft.com/office/powerpoint/2010/main" val="83605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93/127</a:t>
            </a:r>
          </a:p>
        </p:txBody>
      </p:sp>
    </p:spTree>
    <p:extLst>
      <p:ext uri="{BB962C8B-B14F-4D97-AF65-F5344CB8AC3E}">
        <p14:creationId xmlns:p14="http://schemas.microsoft.com/office/powerpoint/2010/main" val="9655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94/127</a:t>
            </a:r>
          </a:p>
        </p:txBody>
      </p:sp>
    </p:spTree>
    <p:extLst>
      <p:ext uri="{BB962C8B-B14F-4D97-AF65-F5344CB8AC3E}">
        <p14:creationId xmlns:p14="http://schemas.microsoft.com/office/powerpoint/2010/main" val="278901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11" y="0"/>
            <a:ext cx="105939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95/127</a:t>
            </a:r>
          </a:p>
        </p:txBody>
      </p:sp>
    </p:spTree>
    <p:extLst>
      <p:ext uri="{BB962C8B-B14F-4D97-AF65-F5344CB8AC3E}">
        <p14:creationId xmlns:p14="http://schemas.microsoft.com/office/powerpoint/2010/main" val="18228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96/127</a:t>
            </a:r>
          </a:p>
        </p:txBody>
      </p:sp>
    </p:spTree>
    <p:extLst>
      <p:ext uri="{BB962C8B-B14F-4D97-AF65-F5344CB8AC3E}">
        <p14:creationId xmlns:p14="http://schemas.microsoft.com/office/powerpoint/2010/main" val="1035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97/127</a:t>
            </a:r>
          </a:p>
        </p:txBody>
      </p:sp>
    </p:spTree>
    <p:extLst>
      <p:ext uri="{BB962C8B-B14F-4D97-AF65-F5344CB8AC3E}">
        <p14:creationId xmlns:p14="http://schemas.microsoft.com/office/powerpoint/2010/main" val="42125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98/127</a:t>
            </a:r>
          </a:p>
        </p:txBody>
      </p:sp>
    </p:spTree>
    <p:extLst>
      <p:ext uri="{BB962C8B-B14F-4D97-AF65-F5344CB8AC3E}">
        <p14:creationId xmlns:p14="http://schemas.microsoft.com/office/powerpoint/2010/main" val="35849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390</Words>
  <Application>Microsoft Office PowerPoint</Application>
  <PresentationFormat>Widescreen</PresentationFormat>
  <Paragraphs>382</Paragraphs>
  <Slides>128</Slides>
  <Notes>127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2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3</cp:revision>
  <dcterms:created xsi:type="dcterms:W3CDTF">2018-02-26T17:32:52Z</dcterms:created>
  <dcterms:modified xsi:type="dcterms:W3CDTF">2018-02-26T23:23:13Z</dcterms:modified>
</cp:coreProperties>
</file>