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media/image50.jpg" ContentType="image/unknown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30"/>
  </p:notesMasterIdLst>
  <p:sldIdLst>
    <p:sldId id="383" r:id="rId2"/>
    <p:sldId id="382" r:id="rId3"/>
    <p:sldId id="381" r:id="rId4"/>
    <p:sldId id="380" r:id="rId5"/>
    <p:sldId id="379" r:id="rId6"/>
    <p:sldId id="378" r:id="rId7"/>
    <p:sldId id="377" r:id="rId8"/>
    <p:sldId id="376" r:id="rId9"/>
    <p:sldId id="375" r:id="rId10"/>
    <p:sldId id="374" r:id="rId11"/>
    <p:sldId id="373" r:id="rId12"/>
    <p:sldId id="372" r:id="rId13"/>
    <p:sldId id="371" r:id="rId14"/>
    <p:sldId id="370" r:id="rId15"/>
    <p:sldId id="369" r:id="rId16"/>
    <p:sldId id="368" r:id="rId17"/>
    <p:sldId id="367" r:id="rId18"/>
    <p:sldId id="366" r:id="rId19"/>
    <p:sldId id="365" r:id="rId20"/>
    <p:sldId id="364" r:id="rId21"/>
    <p:sldId id="363" r:id="rId22"/>
    <p:sldId id="362" r:id="rId23"/>
    <p:sldId id="361" r:id="rId24"/>
    <p:sldId id="360" r:id="rId25"/>
    <p:sldId id="359" r:id="rId26"/>
    <p:sldId id="358" r:id="rId27"/>
    <p:sldId id="357" r:id="rId28"/>
    <p:sldId id="356" r:id="rId29"/>
    <p:sldId id="355" r:id="rId30"/>
    <p:sldId id="354" r:id="rId31"/>
    <p:sldId id="353" r:id="rId32"/>
    <p:sldId id="352" r:id="rId33"/>
    <p:sldId id="351" r:id="rId34"/>
    <p:sldId id="350" r:id="rId35"/>
    <p:sldId id="349" r:id="rId36"/>
    <p:sldId id="348" r:id="rId37"/>
    <p:sldId id="347" r:id="rId38"/>
    <p:sldId id="346" r:id="rId39"/>
    <p:sldId id="345" r:id="rId40"/>
    <p:sldId id="344" r:id="rId41"/>
    <p:sldId id="343" r:id="rId42"/>
    <p:sldId id="342" r:id="rId43"/>
    <p:sldId id="341" r:id="rId44"/>
    <p:sldId id="340" r:id="rId45"/>
    <p:sldId id="339" r:id="rId46"/>
    <p:sldId id="338" r:id="rId47"/>
    <p:sldId id="337" r:id="rId48"/>
    <p:sldId id="336" r:id="rId49"/>
    <p:sldId id="335" r:id="rId50"/>
    <p:sldId id="334" r:id="rId51"/>
    <p:sldId id="333" r:id="rId52"/>
    <p:sldId id="332" r:id="rId53"/>
    <p:sldId id="331" r:id="rId54"/>
    <p:sldId id="330" r:id="rId55"/>
    <p:sldId id="329" r:id="rId56"/>
    <p:sldId id="328" r:id="rId57"/>
    <p:sldId id="327" r:id="rId58"/>
    <p:sldId id="326" r:id="rId59"/>
    <p:sldId id="325" r:id="rId60"/>
    <p:sldId id="324" r:id="rId61"/>
    <p:sldId id="323" r:id="rId62"/>
    <p:sldId id="322" r:id="rId63"/>
    <p:sldId id="321" r:id="rId64"/>
    <p:sldId id="320" r:id="rId65"/>
    <p:sldId id="319" r:id="rId66"/>
    <p:sldId id="318" r:id="rId67"/>
    <p:sldId id="317" r:id="rId68"/>
    <p:sldId id="316" r:id="rId69"/>
    <p:sldId id="315" r:id="rId70"/>
    <p:sldId id="314" r:id="rId71"/>
    <p:sldId id="313" r:id="rId72"/>
    <p:sldId id="312" r:id="rId73"/>
    <p:sldId id="311" r:id="rId74"/>
    <p:sldId id="310" r:id="rId75"/>
    <p:sldId id="309" r:id="rId76"/>
    <p:sldId id="308" r:id="rId77"/>
    <p:sldId id="307" r:id="rId78"/>
    <p:sldId id="306" r:id="rId79"/>
    <p:sldId id="305" r:id="rId80"/>
    <p:sldId id="304" r:id="rId81"/>
    <p:sldId id="303" r:id="rId82"/>
    <p:sldId id="302" r:id="rId83"/>
    <p:sldId id="301" r:id="rId84"/>
    <p:sldId id="300" r:id="rId85"/>
    <p:sldId id="299" r:id="rId86"/>
    <p:sldId id="298" r:id="rId87"/>
    <p:sldId id="297" r:id="rId88"/>
    <p:sldId id="296" r:id="rId89"/>
    <p:sldId id="295" r:id="rId90"/>
    <p:sldId id="294" r:id="rId91"/>
    <p:sldId id="293" r:id="rId92"/>
    <p:sldId id="292" r:id="rId93"/>
    <p:sldId id="291" r:id="rId94"/>
    <p:sldId id="290" r:id="rId95"/>
    <p:sldId id="289" r:id="rId96"/>
    <p:sldId id="288" r:id="rId97"/>
    <p:sldId id="287" r:id="rId98"/>
    <p:sldId id="286" r:id="rId99"/>
    <p:sldId id="285" r:id="rId100"/>
    <p:sldId id="284" r:id="rId101"/>
    <p:sldId id="283" r:id="rId102"/>
    <p:sldId id="282" r:id="rId103"/>
    <p:sldId id="281" r:id="rId104"/>
    <p:sldId id="280" r:id="rId105"/>
    <p:sldId id="279" r:id="rId106"/>
    <p:sldId id="278" r:id="rId107"/>
    <p:sldId id="277" r:id="rId108"/>
    <p:sldId id="276" r:id="rId109"/>
    <p:sldId id="275" r:id="rId110"/>
    <p:sldId id="274" r:id="rId111"/>
    <p:sldId id="273" r:id="rId112"/>
    <p:sldId id="272" r:id="rId113"/>
    <p:sldId id="271" r:id="rId114"/>
    <p:sldId id="270" r:id="rId115"/>
    <p:sldId id="269" r:id="rId116"/>
    <p:sldId id="268" r:id="rId117"/>
    <p:sldId id="267" r:id="rId118"/>
    <p:sldId id="266" r:id="rId119"/>
    <p:sldId id="265" r:id="rId120"/>
    <p:sldId id="264" r:id="rId121"/>
    <p:sldId id="263" r:id="rId122"/>
    <p:sldId id="262" r:id="rId123"/>
    <p:sldId id="261" r:id="rId124"/>
    <p:sldId id="260" r:id="rId125"/>
    <p:sldId id="259" r:id="rId126"/>
    <p:sldId id="258" r:id="rId127"/>
    <p:sldId id="257" r:id="rId128"/>
    <p:sldId id="256" r:id="rId129"/>
  </p:sldIdLst>
  <p:sldSz cx="12192000" cy="6858000"/>
  <p:notesSz cx="6858000" cy="9144000"/>
  <p:embeddedFontLst>
    <p:embeddedFont>
      <p:font typeface="Calibri Light" panose="020F0302020204030204" pitchFamily="34" charset="0"/>
      <p:regular r:id="rId131"/>
      <p:italic r:id="rId132"/>
    </p:embeddedFont>
    <p:embeddedFont>
      <p:font typeface="Calibri" panose="020F0502020204030204" pitchFamily="34" charset="0"/>
      <p:regular r:id="rId133"/>
      <p:bold r:id="rId134"/>
      <p:italic r:id="rId135"/>
      <p:boldItalic r:id="rId1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font" Target="fonts/font3.fntdata"/><Relationship Id="rId138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font" Target="fonts/font4.fntdata"/><Relationship Id="rId13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font" Target="fonts/font2.fntdata"/><Relationship Id="rId14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notesMaster" Target="notesMasters/notesMaster1.xml"/><Relationship Id="rId135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font" Target="fonts/font1.fntdata"/><Relationship Id="rId136" Type="http://schemas.openxmlformats.org/officeDocument/2006/relationships/font" Target="fonts/font6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5AD7A9-BD0E-46DC-A6EE-4E341FE56741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8516E6-CD37-44D0-83F9-F4D46D11A9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569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zwan344_poster.jpg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516E6-CD37-44D0-83F9-F4D46D11A95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591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xwan544_poster.jpg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516E6-CD37-44D0-83F9-F4D46D11A95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508842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esalonik_poster.jpg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516E6-CD37-44D0-83F9-F4D46D11A956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158608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dtran227_poster.jpg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516E6-CD37-44D0-83F9-F4D46D11A956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990895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dsing32_poster.jpg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516E6-CD37-44D0-83F9-F4D46D11A956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346223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dsequei2_poster.jpg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516E6-CD37-44D0-83F9-F4D46D11A956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180601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cwong729_poster.jpg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516E6-CD37-44D0-83F9-F4D46D11A956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372003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cwang684_poster.jpg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516E6-CD37-44D0-83F9-F4D46D11A956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102507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cvelikon_poster.jpg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516E6-CD37-44D0-83F9-F4D46D11A956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306314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ctoth9_poster.jpg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516E6-CD37-44D0-83F9-F4D46D11A956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567159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ctorun_poster.jpg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516E6-CD37-44D0-83F9-F4D46D11A956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691776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ctan82_poster.jpg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516E6-CD37-44D0-83F9-F4D46D11A956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6472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xwan464_poster.jpg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516E6-CD37-44D0-83F9-F4D46D11A95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999128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cstone29_poster.jpg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516E6-CD37-44D0-83F9-F4D46D11A956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211644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csharm8_poster.jpg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516E6-CD37-44D0-83F9-F4D46D11A956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030037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csgro4_poster.jpg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516E6-CD37-44D0-83F9-F4D46D11A956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593697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bthomp73_poster.jpg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516E6-CD37-44D0-83F9-F4D46D11A956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065391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bstrom_poster.jpg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516E6-CD37-44D0-83F9-F4D46D11A956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540549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bsteve27_poster.jpg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516E6-CD37-44D0-83F9-F4D46D11A956}" type="slidenum">
              <a:rPr lang="en-US" smtClean="0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281129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bsmeaton_poster.jpg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516E6-CD37-44D0-83F9-F4D46D11A956}" type="slidenum">
              <a:rPr lang="en-US" smtClean="0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378191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awang293_poster.jpg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516E6-CD37-44D0-83F9-F4D46D11A956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105132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avieir3_poster.jpg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516E6-CD37-44D0-83F9-F4D46D11A956}" type="slidenum">
              <a:rPr lang="en-US" smtClean="0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575309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athom229_poster.jpg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516E6-CD37-44D0-83F9-F4D46D11A956}" type="slidenum">
              <a:rPr lang="en-US" smtClean="0"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887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wwang574_poster.jpg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516E6-CD37-44D0-83F9-F4D46D11A95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994632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athavar3_poster.jpg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516E6-CD37-44D0-83F9-F4D46D11A956}" type="slidenum">
              <a:rPr lang="en-US" smtClean="0"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961304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atan63_poster.jpg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516E6-CD37-44D0-83F9-F4D46D11A956}" type="slidenum">
              <a:rPr lang="en-US" smtClean="0"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155060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asivara7_poster.jpg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516E6-CD37-44D0-83F9-F4D46D11A956}" type="slidenum">
              <a:rPr lang="en-US" smtClean="0"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733394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ashu_poster.jpg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516E6-CD37-44D0-83F9-F4D46D11A956}" type="slidenum">
              <a:rPr lang="en-US" smtClean="0"/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900166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ashriqui_poster.jpg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516E6-CD37-44D0-83F9-F4D46D11A956}" type="slidenum">
              <a:rPr lang="en-US" smtClean="0"/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106734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asheik29_poster.jpg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516E6-CD37-44D0-83F9-F4D46D11A956}" type="slidenum">
              <a:rPr lang="en-US" smtClean="0"/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96014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asawyer8_poster.jpg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516E6-CD37-44D0-83F9-F4D46D11A956}" type="slidenum">
              <a:rPr lang="en-US" smtClean="0"/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116387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asandh69_poster.jpg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516E6-CD37-44D0-83F9-F4D46D11A956}" type="slidenum">
              <a:rPr lang="en-US" smtClean="0"/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0220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wwang567_poster.jpg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516E6-CD37-44D0-83F9-F4D46D11A95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2829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wsharpe5_poster.jpg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516E6-CD37-44D0-83F9-F4D46D11A95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4184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vtheodor_poster.jpg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516E6-CD37-44D0-83F9-F4D46D11A95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3311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ushabbir_poster.jpg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516E6-CD37-44D0-83F9-F4D46D11A95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7257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tweiss6_poster.jpg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516E6-CD37-44D0-83F9-F4D46D11A95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7121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twang372_poster.jpg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516E6-CD37-44D0-83F9-F4D46D11A95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5710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tvuorens_poster.jpg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516E6-CD37-44D0-83F9-F4D46D11A95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2258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zwan343_poster.jpg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516E6-CD37-44D0-83F9-F4D46D11A95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3599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tshi63_poster.jpg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516E6-CD37-44D0-83F9-F4D46D11A95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3388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swestla2_poster.jpg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516E6-CD37-44D0-83F9-F4D46D11A95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2667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sweining_poster.jpg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516E6-CD37-44D0-83F9-F4D46D11A95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122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swang793_poster.jpg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516E6-CD37-44D0-83F9-F4D46D11A95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055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svarghe7_poster.jpg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516E6-CD37-44D0-83F9-F4D46D11A95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36020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svardja_poster.jpg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516E6-CD37-44D0-83F9-F4D46D11A95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6933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ssue2_poster.jpg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516E6-CD37-44D0-83F9-F4D46D11A95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8269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sstockne_poster.jpg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516E6-CD37-44D0-83F9-F4D46D11A95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2016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ssinha22_poster.jpg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516E6-CD37-44D0-83F9-F4D46D11A95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89351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ssing459_poster.jpg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516E6-CD37-44D0-83F9-F4D46D11A95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4265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ywei264_poster.jpg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516E6-CD37-44D0-83F9-F4D46D11A95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74953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sshaik49_poster.jpg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516E6-CD37-44D0-83F9-F4D46D11A95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33459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rwells23_poster.jpg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516E6-CD37-44D0-83F9-F4D46D11A95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80208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rtam32_poster.jpg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516E6-CD37-44D0-83F9-F4D46D11A95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89945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rsmit227_poster.jpg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516E6-CD37-44D0-83F9-F4D46D11A95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77519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rskinne8_poster.jpg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516E6-CD37-44D0-83F9-F4D46D11A95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83424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rsing288_poster.jpg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516E6-CD37-44D0-83F9-F4D46D11A95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34508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qtu3_poster.jpg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516E6-CD37-44D0-83F9-F4D46D11A95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9923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pthomlin_poster.jpg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516E6-CD37-44D0-83F9-F4D46D11A95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87073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pszabla2_poster.jpg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516E6-CD37-44D0-83F9-F4D46D11A956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95711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pshunmug_poster.jpg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516E6-CD37-44D0-83F9-F4D46D11A956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7341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ywan894_poster.jpg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516E6-CD37-44D0-83F9-F4D46D11A95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66810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pshokar2_poster.jpg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516E6-CD37-44D0-83F9-F4D46D11A956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22532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psamardz_poster.jpg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516E6-CD37-44D0-83F9-F4D46D11A956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67208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otralla_poster.jpg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516E6-CD37-44D0-83F9-F4D46D11A956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14770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oso6_poster.jpg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516E6-CD37-44D0-83F9-F4D46D11A956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31434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nwang262_poster.jpg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516E6-CD37-44D0-83F9-F4D46D11A956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69065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nvu5_poster.jpg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516E6-CD37-44D0-83F9-F4D46D11A956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816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ntoor6_poster.jpg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516E6-CD37-44D0-83F9-F4D46D11A956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79026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nthoma45_poster.jpg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516E6-CD37-44D0-83F9-F4D46D11A956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27006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nsolomo6_poster.jpg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516E6-CD37-44D0-83F9-F4D46D11A956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39480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nslavin_poster.jpg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516E6-CD37-44D0-83F9-F4D46D11A956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2232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ywan2644_poster.jpg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516E6-CD37-44D0-83F9-F4D46D11A95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98117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mwareham_poster.jpg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516E6-CD37-44D0-83F9-F4D46D11A956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1147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mwant2_poster.jpg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516E6-CD37-44D0-83F9-F4D46D11A956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55682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mvacacel_poster.jpg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516E6-CD37-44D0-83F9-F4D46D11A956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57534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mtedesc6_poster.jpg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516E6-CD37-44D0-83F9-F4D46D11A956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51494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mtang222_poster.jpg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516E6-CD37-44D0-83F9-F4D46D11A956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63732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mtam69_poster.jpg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516E6-CD37-44D0-83F9-F4D46D11A956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21570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msollazz_poster.jpg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516E6-CD37-44D0-83F9-F4D46D11A956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90137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msimon43_poster.jpg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516E6-CD37-44D0-83F9-F4D46D11A956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60526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mshuman2_poster.jpg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516E6-CD37-44D0-83F9-F4D46D11A956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75895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mshay4_poster.jpg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516E6-CD37-44D0-83F9-F4D46D11A956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2371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ywan2629_poster.jpg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516E6-CD37-44D0-83F9-F4D46D11A95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6314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lwang444_poster.jpg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516E6-CD37-44D0-83F9-F4D46D11A956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15588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lvuong3_poster.jpg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516E6-CD37-44D0-83F9-F4D46D11A956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40233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lvalent7_poster.jpg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516E6-CD37-44D0-83F9-F4D46D11A956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20040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lthornt6_poster.jpg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516E6-CD37-44D0-83F9-F4D46D11A956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00628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lsun97_poster.jpg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516E6-CD37-44D0-83F9-F4D46D11A956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26595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lsmit288_poster.jpg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516E6-CD37-44D0-83F9-F4D46D11A956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98790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kwong583_poster.jpg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516E6-CD37-44D0-83F9-F4D46D11A956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78673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kwong577_poster.jpg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516E6-CD37-44D0-83F9-F4D46D11A956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5720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kwhitte2_poster.jpg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516E6-CD37-44D0-83F9-F4D46D11A956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83307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kthiess_poster.jpg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516E6-CD37-44D0-83F9-F4D46D11A956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6148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ywan2353_poster.jpg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516E6-CD37-44D0-83F9-F4D46D11A95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14850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ksulit_poster.jpg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516E6-CD37-44D0-83F9-F4D46D11A956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03208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ksteil_poster.jpg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516E6-CD37-44D0-83F9-F4D46D11A956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34961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kspiege_poster.jpg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516E6-CD37-44D0-83F9-F4D46D11A956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841227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jwiner2_poster.jpg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516E6-CD37-44D0-83F9-F4D46D11A956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206193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jweng26_poster.jpg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516E6-CD37-44D0-83F9-F4D46D11A956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13504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jwan225_poster.jpg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516E6-CD37-44D0-83F9-F4D46D11A956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106102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jwakeli_poster.jpg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516E6-CD37-44D0-83F9-F4D46D11A956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06313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jvu25_poster.jpg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516E6-CD37-44D0-83F9-F4D46D11A956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637993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jtatko_poster.jpg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516E6-CD37-44D0-83F9-F4D46D11A956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814548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jsugar7_poster.jpg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516E6-CD37-44D0-83F9-F4D46D11A956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9415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yshu25_poster.jpg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516E6-CD37-44D0-83F9-F4D46D11A95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983044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jstrom2_poster.jpg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516E6-CD37-44D0-83F9-F4D46D11A956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151543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jsmit733_poster.jpg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516E6-CD37-44D0-83F9-F4D46D11A956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44304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jsmall22_poster.jpg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516E6-CD37-44D0-83F9-F4D46D11A956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626999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jsilva44_poster.jpg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516E6-CD37-44D0-83F9-F4D46D11A956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374200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jsidhu63_poster.jpg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516E6-CD37-44D0-83F9-F4D46D11A956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311481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jsidhu53_poster.jpg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516E6-CD37-44D0-83F9-F4D46D11A956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629892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jshen249_poster.jpg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516E6-CD37-44D0-83F9-F4D46D11A956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631660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jshao59_poster.jpg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516E6-CD37-44D0-83F9-F4D46D11A956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028545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jsearles_poster.jpg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516E6-CD37-44D0-83F9-F4D46D11A956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525167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ividyara_poster.jpg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516E6-CD37-44D0-83F9-F4D46D11A956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3673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xwan9_poster.jpg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516E6-CD37-44D0-83F9-F4D46D11A95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410000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htian48_poster.jpg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516E6-CD37-44D0-83F9-F4D46D11A956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054688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hsolomo6_poster.jpg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516E6-CD37-44D0-83F9-F4D46D11A956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502581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hsmailov_poster.jpg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516E6-CD37-44D0-83F9-F4D46D11A956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545447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hshi73_poster.jpg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516E6-CD37-44D0-83F9-F4D46D11A956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224704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hshah57_poster.jpg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516E6-CD37-44D0-83F9-F4D46D11A956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793893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hshah56_poster.jpg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516E6-CD37-44D0-83F9-F4D46D11A956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072128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fwong59_poster.jpg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516E6-CD37-44D0-83F9-F4D46D11A956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207142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ewong374_poster.jpg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516E6-CD37-44D0-83F9-F4D46D11A956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138723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ewang72_poster.jpg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516E6-CD37-44D0-83F9-F4D46D11A956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377471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esingara_poster.jpg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516E6-CD37-44D0-83F9-F4D46D11A956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5503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E10BA-48FB-4F27-823C-E7B3D660CC02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D4A96-EAE2-4712-AF0A-99D273B2A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5747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E10BA-48FB-4F27-823C-E7B3D660CC02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D4A96-EAE2-4712-AF0A-99D273B2A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01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E10BA-48FB-4F27-823C-E7B3D660CC02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D4A96-EAE2-4712-AF0A-99D273B2A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712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E10BA-48FB-4F27-823C-E7B3D660CC02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D4A96-EAE2-4712-AF0A-99D273B2A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346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E10BA-48FB-4F27-823C-E7B3D660CC02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D4A96-EAE2-4712-AF0A-99D273B2A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4376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E10BA-48FB-4F27-823C-E7B3D660CC02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D4A96-EAE2-4712-AF0A-99D273B2A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668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E10BA-48FB-4F27-823C-E7B3D660CC02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D4A96-EAE2-4712-AF0A-99D273B2A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901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E10BA-48FB-4F27-823C-E7B3D660CC02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D4A96-EAE2-4712-AF0A-99D273B2A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830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E10BA-48FB-4F27-823C-E7B3D660CC02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D4A96-EAE2-4712-AF0A-99D273B2A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8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E10BA-48FB-4F27-823C-E7B3D660CC02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D4A96-EAE2-4712-AF0A-99D273B2A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2639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E10BA-48FB-4F27-823C-E7B3D660CC02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D4A96-EAE2-4712-AF0A-99D273B2A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072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E10BA-48FB-4F27-823C-E7B3D660CC02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1D4A96-EAE2-4712-AF0A-99D273B2A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533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800" y="2057400"/>
            <a:ext cx="8686800" cy="156966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4800" b="1">
                <a:solidFill>
                  <a:srgbClr val="EEE8AA"/>
                </a:solidFill>
                <a:effectLst>
                  <a:prstShdw prst="shdw14" dist="35921" dir="2700000">
                    <a:scrgbClr r="0" g="0" b="0">
                      <a:alpha val="43000"/>
                    </a:scrgbClr>
                  </a:prstShdw>
                </a:effectLst>
                <a:latin typeface="Arial" panose="020B0604020202020204" pitchFamily="34" charset="0"/>
              </a:rPr>
              <a:t>CS1033 Assignment 1 Slide Show (Group 5)</a:t>
            </a:r>
          </a:p>
        </p:txBody>
      </p:sp>
    </p:spTree>
    <p:extLst>
      <p:ext uri="{BB962C8B-B14F-4D97-AF65-F5344CB8AC3E}">
        <p14:creationId xmlns:p14="http://schemas.microsoft.com/office/powerpoint/2010/main" val="2614686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9/127</a:t>
            </a:r>
          </a:p>
        </p:txBody>
      </p:sp>
    </p:spTree>
    <p:extLst>
      <p:ext uri="{BB962C8B-B14F-4D97-AF65-F5344CB8AC3E}">
        <p14:creationId xmlns:p14="http://schemas.microsoft.com/office/powerpoint/2010/main" val="1526232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99/127</a:t>
            </a:r>
          </a:p>
        </p:txBody>
      </p:sp>
    </p:spTree>
    <p:extLst>
      <p:ext uri="{BB962C8B-B14F-4D97-AF65-F5344CB8AC3E}">
        <p14:creationId xmlns:p14="http://schemas.microsoft.com/office/powerpoint/2010/main" val="211348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100/127</a:t>
            </a:r>
          </a:p>
        </p:txBody>
      </p:sp>
    </p:spTree>
    <p:extLst>
      <p:ext uri="{BB962C8B-B14F-4D97-AF65-F5344CB8AC3E}">
        <p14:creationId xmlns:p14="http://schemas.microsoft.com/office/powerpoint/2010/main" val="172723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101/127</a:t>
            </a:r>
          </a:p>
        </p:txBody>
      </p:sp>
    </p:spTree>
    <p:extLst>
      <p:ext uri="{BB962C8B-B14F-4D97-AF65-F5344CB8AC3E}">
        <p14:creationId xmlns:p14="http://schemas.microsoft.com/office/powerpoint/2010/main" val="52046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102/127</a:t>
            </a:r>
          </a:p>
        </p:txBody>
      </p:sp>
    </p:spTree>
    <p:extLst>
      <p:ext uri="{BB962C8B-B14F-4D97-AF65-F5344CB8AC3E}">
        <p14:creationId xmlns:p14="http://schemas.microsoft.com/office/powerpoint/2010/main" val="898234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761" y="0"/>
            <a:ext cx="444047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103/127</a:t>
            </a:r>
          </a:p>
        </p:txBody>
      </p:sp>
    </p:spTree>
    <p:extLst>
      <p:ext uri="{BB962C8B-B14F-4D97-AF65-F5344CB8AC3E}">
        <p14:creationId xmlns:p14="http://schemas.microsoft.com/office/powerpoint/2010/main" val="3035998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728" y="0"/>
            <a:ext cx="408454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104/127</a:t>
            </a:r>
          </a:p>
        </p:txBody>
      </p:sp>
    </p:spTree>
    <p:extLst>
      <p:ext uri="{BB962C8B-B14F-4D97-AF65-F5344CB8AC3E}">
        <p14:creationId xmlns:p14="http://schemas.microsoft.com/office/powerpoint/2010/main" val="1708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105/127</a:t>
            </a:r>
          </a:p>
        </p:txBody>
      </p:sp>
    </p:spTree>
    <p:extLst>
      <p:ext uri="{BB962C8B-B14F-4D97-AF65-F5344CB8AC3E}">
        <p14:creationId xmlns:p14="http://schemas.microsoft.com/office/powerpoint/2010/main" val="3584680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106/127</a:t>
            </a:r>
          </a:p>
        </p:txBody>
      </p:sp>
    </p:spTree>
    <p:extLst>
      <p:ext uri="{BB962C8B-B14F-4D97-AF65-F5344CB8AC3E}">
        <p14:creationId xmlns:p14="http://schemas.microsoft.com/office/powerpoint/2010/main" val="401872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460" y="30339"/>
            <a:ext cx="4363571" cy="67437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107/127</a:t>
            </a:r>
          </a:p>
        </p:txBody>
      </p:sp>
    </p:spTree>
    <p:extLst>
      <p:ext uri="{BB962C8B-B14F-4D97-AF65-F5344CB8AC3E}">
        <p14:creationId xmlns:p14="http://schemas.microsoft.com/office/powerpoint/2010/main" val="329736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108/127</a:t>
            </a:r>
          </a:p>
        </p:txBody>
      </p:sp>
    </p:spTree>
    <p:extLst>
      <p:ext uri="{BB962C8B-B14F-4D97-AF65-F5344CB8AC3E}">
        <p14:creationId xmlns:p14="http://schemas.microsoft.com/office/powerpoint/2010/main" val="146490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300" y="0"/>
            <a:ext cx="4851400" cy="63373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10/127</a:t>
            </a:r>
          </a:p>
        </p:txBody>
      </p:sp>
    </p:spTree>
    <p:extLst>
      <p:ext uri="{BB962C8B-B14F-4D97-AF65-F5344CB8AC3E}">
        <p14:creationId xmlns:p14="http://schemas.microsoft.com/office/powerpoint/2010/main" val="2400426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43" y="307730"/>
            <a:ext cx="10582030" cy="59523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109/127</a:t>
            </a:r>
          </a:p>
        </p:txBody>
      </p:sp>
    </p:spTree>
    <p:extLst>
      <p:ext uri="{BB962C8B-B14F-4D97-AF65-F5344CB8AC3E}">
        <p14:creationId xmlns:p14="http://schemas.microsoft.com/office/powerpoint/2010/main" val="89109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110/127</a:t>
            </a:r>
          </a:p>
        </p:txBody>
      </p:sp>
    </p:spTree>
    <p:extLst>
      <p:ext uri="{BB962C8B-B14F-4D97-AF65-F5344CB8AC3E}">
        <p14:creationId xmlns:p14="http://schemas.microsoft.com/office/powerpoint/2010/main" val="1561997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728" y="0"/>
            <a:ext cx="408454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111/127</a:t>
            </a:r>
          </a:p>
        </p:txBody>
      </p:sp>
    </p:spTree>
    <p:extLst>
      <p:ext uri="{BB962C8B-B14F-4D97-AF65-F5344CB8AC3E}">
        <p14:creationId xmlns:p14="http://schemas.microsoft.com/office/powerpoint/2010/main" val="3374083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112/127</a:t>
            </a:r>
          </a:p>
        </p:txBody>
      </p:sp>
    </p:spTree>
    <p:extLst>
      <p:ext uri="{BB962C8B-B14F-4D97-AF65-F5344CB8AC3E}">
        <p14:creationId xmlns:p14="http://schemas.microsoft.com/office/powerpoint/2010/main" val="47928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113/127</a:t>
            </a:r>
          </a:p>
        </p:txBody>
      </p:sp>
    </p:spTree>
    <p:extLst>
      <p:ext uri="{BB962C8B-B14F-4D97-AF65-F5344CB8AC3E}">
        <p14:creationId xmlns:p14="http://schemas.microsoft.com/office/powerpoint/2010/main" val="3652460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114/127</a:t>
            </a:r>
          </a:p>
        </p:txBody>
      </p:sp>
    </p:spTree>
    <p:extLst>
      <p:ext uri="{BB962C8B-B14F-4D97-AF65-F5344CB8AC3E}">
        <p14:creationId xmlns:p14="http://schemas.microsoft.com/office/powerpoint/2010/main" val="2841007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115/127</a:t>
            </a:r>
          </a:p>
        </p:txBody>
      </p:sp>
    </p:spTree>
    <p:extLst>
      <p:ext uri="{BB962C8B-B14F-4D97-AF65-F5344CB8AC3E}">
        <p14:creationId xmlns:p14="http://schemas.microsoft.com/office/powerpoint/2010/main" val="2208040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1852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116/127</a:t>
            </a:r>
          </a:p>
        </p:txBody>
      </p:sp>
    </p:spTree>
    <p:extLst>
      <p:ext uri="{BB962C8B-B14F-4D97-AF65-F5344CB8AC3E}">
        <p14:creationId xmlns:p14="http://schemas.microsoft.com/office/powerpoint/2010/main" val="377780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117/127</a:t>
            </a:r>
          </a:p>
        </p:txBody>
      </p:sp>
    </p:spTree>
    <p:extLst>
      <p:ext uri="{BB962C8B-B14F-4D97-AF65-F5344CB8AC3E}">
        <p14:creationId xmlns:p14="http://schemas.microsoft.com/office/powerpoint/2010/main" val="16378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118/127</a:t>
            </a:r>
          </a:p>
        </p:txBody>
      </p:sp>
    </p:spTree>
    <p:extLst>
      <p:ext uri="{BB962C8B-B14F-4D97-AF65-F5344CB8AC3E}">
        <p14:creationId xmlns:p14="http://schemas.microsoft.com/office/powerpoint/2010/main" val="1058622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11/127</a:t>
            </a:r>
          </a:p>
        </p:txBody>
      </p:sp>
    </p:spTree>
    <p:extLst>
      <p:ext uri="{BB962C8B-B14F-4D97-AF65-F5344CB8AC3E}">
        <p14:creationId xmlns:p14="http://schemas.microsoft.com/office/powerpoint/2010/main" val="155383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119/127</a:t>
            </a:r>
          </a:p>
        </p:txBody>
      </p:sp>
    </p:spTree>
    <p:extLst>
      <p:ext uri="{BB962C8B-B14F-4D97-AF65-F5344CB8AC3E}">
        <p14:creationId xmlns:p14="http://schemas.microsoft.com/office/powerpoint/2010/main" val="1335711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120/127</a:t>
            </a:r>
          </a:p>
        </p:txBody>
      </p:sp>
    </p:spTree>
    <p:extLst>
      <p:ext uri="{BB962C8B-B14F-4D97-AF65-F5344CB8AC3E}">
        <p14:creationId xmlns:p14="http://schemas.microsoft.com/office/powerpoint/2010/main" val="416006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121/127</a:t>
            </a:r>
          </a:p>
        </p:txBody>
      </p:sp>
    </p:spTree>
    <p:extLst>
      <p:ext uri="{BB962C8B-B14F-4D97-AF65-F5344CB8AC3E}">
        <p14:creationId xmlns:p14="http://schemas.microsoft.com/office/powerpoint/2010/main" val="1246945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794" y="0"/>
            <a:ext cx="408641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122/127</a:t>
            </a:r>
          </a:p>
        </p:txBody>
      </p:sp>
    </p:spTree>
    <p:extLst>
      <p:ext uri="{BB962C8B-B14F-4D97-AF65-F5344CB8AC3E}">
        <p14:creationId xmlns:p14="http://schemas.microsoft.com/office/powerpoint/2010/main" val="363518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123/127</a:t>
            </a:r>
          </a:p>
        </p:txBody>
      </p:sp>
    </p:spTree>
    <p:extLst>
      <p:ext uri="{BB962C8B-B14F-4D97-AF65-F5344CB8AC3E}">
        <p14:creationId xmlns:p14="http://schemas.microsoft.com/office/powerpoint/2010/main" val="6851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124/127</a:t>
            </a:r>
          </a:p>
        </p:txBody>
      </p:sp>
    </p:spTree>
    <p:extLst>
      <p:ext uri="{BB962C8B-B14F-4D97-AF65-F5344CB8AC3E}">
        <p14:creationId xmlns:p14="http://schemas.microsoft.com/office/powerpoint/2010/main" val="3553798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125/127</a:t>
            </a:r>
          </a:p>
        </p:txBody>
      </p:sp>
    </p:spTree>
    <p:extLst>
      <p:ext uri="{BB962C8B-B14F-4D97-AF65-F5344CB8AC3E}">
        <p14:creationId xmlns:p14="http://schemas.microsoft.com/office/powerpoint/2010/main" val="1135314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126/127</a:t>
            </a:r>
          </a:p>
        </p:txBody>
      </p:sp>
    </p:spTree>
    <p:extLst>
      <p:ext uri="{BB962C8B-B14F-4D97-AF65-F5344CB8AC3E}">
        <p14:creationId xmlns:p14="http://schemas.microsoft.com/office/powerpoint/2010/main" val="48040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127/127</a:t>
            </a:r>
          </a:p>
        </p:txBody>
      </p:sp>
    </p:spTree>
    <p:extLst>
      <p:ext uri="{BB962C8B-B14F-4D97-AF65-F5344CB8AC3E}">
        <p14:creationId xmlns:p14="http://schemas.microsoft.com/office/powerpoint/2010/main" val="131745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12/127</a:t>
            </a:r>
          </a:p>
        </p:txBody>
      </p:sp>
    </p:spTree>
    <p:extLst>
      <p:ext uri="{BB962C8B-B14F-4D97-AF65-F5344CB8AC3E}">
        <p14:creationId xmlns:p14="http://schemas.microsoft.com/office/powerpoint/2010/main" val="2128492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13/127</a:t>
            </a:r>
          </a:p>
        </p:txBody>
      </p:sp>
    </p:spTree>
    <p:extLst>
      <p:ext uri="{BB962C8B-B14F-4D97-AF65-F5344CB8AC3E}">
        <p14:creationId xmlns:p14="http://schemas.microsoft.com/office/powerpoint/2010/main" val="3749284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14/127</a:t>
            </a:r>
          </a:p>
        </p:txBody>
      </p:sp>
    </p:spTree>
    <p:extLst>
      <p:ext uri="{BB962C8B-B14F-4D97-AF65-F5344CB8AC3E}">
        <p14:creationId xmlns:p14="http://schemas.microsoft.com/office/powerpoint/2010/main" val="66939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15/127</a:t>
            </a:r>
          </a:p>
        </p:txBody>
      </p:sp>
    </p:spTree>
    <p:extLst>
      <p:ext uri="{BB962C8B-B14F-4D97-AF65-F5344CB8AC3E}">
        <p14:creationId xmlns:p14="http://schemas.microsoft.com/office/powerpoint/2010/main" val="1006687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16/127</a:t>
            </a:r>
          </a:p>
        </p:txBody>
      </p:sp>
    </p:spTree>
    <p:extLst>
      <p:ext uri="{BB962C8B-B14F-4D97-AF65-F5344CB8AC3E}">
        <p14:creationId xmlns:p14="http://schemas.microsoft.com/office/powerpoint/2010/main" val="532351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841" y="0"/>
            <a:ext cx="1030431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17/127</a:t>
            </a:r>
          </a:p>
        </p:txBody>
      </p:sp>
    </p:spTree>
    <p:extLst>
      <p:ext uri="{BB962C8B-B14F-4D97-AF65-F5344CB8AC3E}">
        <p14:creationId xmlns:p14="http://schemas.microsoft.com/office/powerpoint/2010/main" val="389194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18/127</a:t>
            </a:r>
          </a:p>
        </p:txBody>
      </p:sp>
    </p:spTree>
    <p:extLst>
      <p:ext uri="{BB962C8B-B14F-4D97-AF65-F5344CB8AC3E}">
        <p14:creationId xmlns:p14="http://schemas.microsoft.com/office/powerpoint/2010/main" val="901526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1/127</a:t>
            </a:r>
          </a:p>
        </p:txBody>
      </p:sp>
    </p:spTree>
    <p:extLst>
      <p:ext uri="{BB962C8B-B14F-4D97-AF65-F5344CB8AC3E}">
        <p14:creationId xmlns:p14="http://schemas.microsoft.com/office/powerpoint/2010/main" val="3603406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19/127</a:t>
            </a:r>
          </a:p>
        </p:txBody>
      </p:sp>
    </p:spTree>
    <p:extLst>
      <p:ext uri="{BB962C8B-B14F-4D97-AF65-F5344CB8AC3E}">
        <p14:creationId xmlns:p14="http://schemas.microsoft.com/office/powerpoint/2010/main" val="1684840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20/127</a:t>
            </a:r>
          </a:p>
        </p:txBody>
      </p:sp>
    </p:spTree>
    <p:extLst>
      <p:ext uri="{BB962C8B-B14F-4D97-AF65-F5344CB8AC3E}">
        <p14:creationId xmlns:p14="http://schemas.microsoft.com/office/powerpoint/2010/main" val="333406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21/127</a:t>
            </a:r>
          </a:p>
        </p:txBody>
      </p:sp>
    </p:spTree>
    <p:extLst>
      <p:ext uri="{BB962C8B-B14F-4D97-AF65-F5344CB8AC3E}">
        <p14:creationId xmlns:p14="http://schemas.microsoft.com/office/powerpoint/2010/main" val="97032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22/127</a:t>
            </a:r>
          </a:p>
        </p:txBody>
      </p:sp>
    </p:spTree>
    <p:extLst>
      <p:ext uri="{BB962C8B-B14F-4D97-AF65-F5344CB8AC3E}">
        <p14:creationId xmlns:p14="http://schemas.microsoft.com/office/powerpoint/2010/main" val="157739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23/127</a:t>
            </a:r>
          </a:p>
        </p:txBody>
      </p:sp>
    </p:spTree>
    <p:extLst>
      <p:ext uri="{BB962C8B-B14F-4D97-AF65-F5344CB8AC3E}">
        <p14:creationId xmlns:p14="http://schemas.microsoft.com/office/powerpoint/2010/main" val="1431669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24/127</a:t>
            </a:r>
          </a:p>
        </p:txBody>
      </p:sp>
    </p:spTree>
    <p:extLst>
      <p:ext uri="{BB962C8B-B14F-4D97-AF65-F5344CB8AC3E}">
        <p14:creationId xmlns:p14="http://schemas.microsoft.com/office/powerpoint/2010/main" val="3193698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25/127</a:t>
            </a:r>
          </a:p>
        </p:txBody>
      </p:sp>
    </p:spTree>
    <p:extLst>
      <p:ext uri="{BB962C8B-B14F-4D97-AF65-F5344CB8AC3E}">
        <p14:creationId xmlns:p14="http://schemas.microsoft.com/office/powerpoint/2010/main" val="483118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26/127</a:t>
            </a:r>
          </a:p>
        </p:txBody>
      </p:sp>
    </p:spTree>
    <p:extLst>
      <p:ext uri="{BB962C8B-B14F-4D97-AF65-F5344CB8AC3E}">
        <p14:creationId xmlns:p14="http://schemas.microsoft.com/office/powerpoint/2010/main" val="1854639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59" y="0"/>
            <a:ext cx="1069788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27/127</a:t>
            </a:r>
          </a:p>
        </p:txBody>
      </p:sp>
    </p:spTree>
    <p:extLst>
      <p:ext uri="{BB962C8B-B14F-4D97-AF65-F5344CB8AC3E}">
        <p14:creationId xmlns:p14="http://schemas.microsoft.com/office/powerpoint/2010/main" val="7787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426" y="0"/>
            <a:ext cx="3979147" cy="61495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28/127</a:t>
            </a:r>
          </a:p>
        </p:txBody>
      </p:sp>
    </p:spTree>
    <p:extLst>
      <p:ext uri="{BB962C8B-B14F-4D97-AF65-F5344CB8AC3E}">
        <p14:creationId xmlns:p14="http://schemas.microsoft.com/office/powerpoint/2010/main" val="899316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2/127</a:t>
            </a:r>
          </a:p>
        </p:txBody>
      </p:sp>
    </p:spTree>
    <p:extLst>
      <p:ext uri="{BB962C8B-B14F-4D97-AF65-F5344CB8AC3E}">
        <p14:creationId xmlns:p14="http://schemas.microsoft.com/office/powerpoint/2010/main" val="141983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29/127</a:t>
            </a:r>
          </a:p>
        </p:txBody>
      </p:sp>
    </p:spTree>
    <p:extLst>
      <p:ext uri="{BB962C8B-B14F-4D97-AF65-F5344CB8AC3E}">
        <p14:creationId xmlns:p14="http://schemas.microsoft.com/office/powerpoint/2010/main" val="1712711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30/127</a:t>
            </a:r>
          </a:p>
        </p:txBody>
      </p:sp>
    </p:spTree>
    <p:extLst>
      <p:ext uri="{BB962C8B-B14F-4D97-AF65-F5344CB8AC3E}">
        <p14:creationId xmlns:p14="http://schemas.microsoft.com/office/powerpoint/2010/main" val="281476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31/127</a:t>
            </a:r>
          </a:p>
        </p:txBody>
      </p:sp>
    </p:spTree>
    <p:extLst>
      <p:ext uri="{BB962C8B-B14F-4D97-AF65-F5344CB8AC3E}">
        <p14:creationId xmlns:p14="http://schemas.microsoft.com/office/powerpoint/2010/main" val="3092585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32/127</a:t>
            </a:r>
          </a:p>
        </p:txBody>
      </p:sp>
    </p:spTree>
    <p:extLst>
      <p:ext uri="{BB962C8B-B14F-4D97-AF65-F5344CB8AC3E}">
        <p14:creationId xmlns:p14="http://schemas.microsoft.com/office/powerpoint/2010/main" val="315065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33/127</a:t>
            </a:r>
          </a:p>
        </p:txBody>
      </p:sp>
    </p:spTree>
    <p:extLst>
      <p:ext uri="{BB962C8B-B14F-4D97-AF65-F5344CB8AC3E}">
        <p14:creationId xmlns:p14="http://schemas.microsoft.com/office/powerpoint/2010/main" val="2685322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34/127</a:t>
            </a:r>
          </a:p>
        </p:txBody>
      </p:sp>
    </p:spTree>
    <p:extLst>
      <p:ext uri="{BB962C8B-B14F-4D97-AF65-F5344CB8AC3E}">
        <p14:creationId xmlns:p14="http://schemas.microsoft.com/office/powerpoint/2010/main" val="423497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35/127</a:t>
            </a:r>
          </a:p>
        </p:txBody>
      </p:sp>
    </p:spTree>
    <p:extLst>
      <p:ext uri="{BB962C8B-B14F-4D97-AF65-F5344CB8AC3E}">
        <p14:creationId xmlns:p14="http://schemas.microsoft.com/office/powerpoint/2010/main" val="2366258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36/127</a:t>
            </a:r>
          </a:p>
        </p:txBody>
      </p:sp>
    </p:spTree>
    <p:extLst>
      <p:ext uri="{BB962C8B-B14F-4D97-AF65-F5344CB8AC3E}">
        <p14:creationId xmlns:p14="http://schemas.microsoft.com/office/powerpoint/2010/main" val="3308018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37/127</a:t>
            </a:r>
          </a:p>
        </p:txBody>
      </p:sp>
    </p:spTree>
    <p:extLst>
      <p:ext uri="{BB962C8B-B14F-4D97-AF65-F5344CB8AC3E}">
        <p14:creationId xmlns:p14="http://schemas.microsoft.com/office/powerpoint/2010/main" val="177892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38/127</a:t>
            </a:r>
          </a:p>
        </p:txBody>
      </p:sp>
    </p:spTree>
    <p:extLst>
      <p:ext uri="{BB962C8B-B14F-4D97-AF65-F5344CB8AC3E}">
        <p14:creationId xmlns:p14="http://schemas.microsoft.com/office/powerpoint/2010/main" val="221673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3/127</a:t>
            </a:r>
          </a:p>
        </p:txBody>
      </p:sp>
    </p:spTree>
    <p:extLst>
      <p:ext uri="{BB962C8B-B14F-4D97-AF65-F5344CB8AC3E}">
        <p14:creationId xmlns:p14="http://schemas.microsoft.com/office/powerpoint/2010/main" val="35274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39/127</a:t>
            </a:r>
          </a:p>
        </p:txBody>
      </p:sp>
    </p:spTree>
    <p:extLst>
      <p:ext uri="{BB962C8B-B14F-4D97-AF65-F5344CB8AC3E}">
        <p14:creationId xmlns:p14="http://schemas.microsoft.com/office/powerpoint/2010/main" val="326907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40/127</a:t>
            </a:r>
          </a:p>
        </p:txBody>
      </p:sp>
    </p:spTree>
    <p:extLst>
      <p:ext uri="{BB962C8B-B14F-4D97-AF65-F5344CB8AC3E}">
        <p14:creationId xmlns:p14="http://schemas.microsoft.com/office/powerpoint/2010/main" val="4284714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41/127</a:t>
            </a:r>
          </a:p>
        </p:txBody>
      </p:sp>
    </p:spTree>
    <p:extLst>
      <p:ext uri="{BB962C8B-B14F-4D97-AF65-F5344CB8AC3E}">
        <p14:creationId xmlns:p14="http://schemas.microsoft.com/office/powerpoint/2010/main" val="358936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42/127</a:t>
            </a:r>
          </a:p>
        </p:txBody>
      </p:sp>
    </p:spTree>
    <p:extLst>
      <p:ext uri="{BB962C8B-B14F-4D97-AF65-F5344CB8AC3E}">
        <p14:creationId xmlns:p14="http://schemas.microsoft.com/office/powerpoint/2010/main" val="1348210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43/127</a:t>
            </a:r>
          </a:p>
        </p:txBody>
      </p:sp>
    </p:spTree>
    <p:extLst>
      <p:ext uri="{BB962C8B-B14F-4D97-AF65-F5344CB8AC3E}">
        <p14:creationId xmlns:p14="http://schemas.microsoft.com/office/powerpoint/2010/main" val="2140039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44/127</a:t>
            </a:r>
          </a:p>
        </p:txBody>
      </p:sp>
    </p:spTree>
    <p:extLst>
      <p:ext uri="{BB962C8B-B14F-4D97-AF65-F5344CB8AC3E}">
        <p14:creationId xmlns:p14="http://schemas.microsoft.com/office/powerpoint/2010/main" val="32665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45/127</a:t>
            </a:r>
          </a:p>
        </p:txBody>
      </p:sp>
    </p:spTree>
    <p:extLst>
      <p:ext uri="{BB962C8B-B14F-4D97-AF65-F5344CB8AC3E}">
        <p14:creationId xmlns:p14="http://schemas.microsoft.com/office/powerpoint/2010/main" val="170797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46/127</a:t>
            </a:r>
          </a:p>
        </p:txBody>
      </p:sp>
    </p:spTree>
    <p:extLst>
      <p:ext uri="{BB962C8B-B14F-4D97-AF65-F5344CB8AC3E}">
        <p14:creationId xmlns:p14="http://schemas.microsoft.com/office/powerpoint/2010/main" val="1118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47/127</a:t>
            </a:r>
          </a:p>
        </p:txBody>
      </p:sp>
    </p:spTree>
    <p:extLst>
      <p:ext uri="{BB962C8B-B14F-4D97-AF65-F5344CB8AC3E}">
        <p14:creationId xmlns:p14="http://schemas.microsoft.com/office/powerpoint/2010/main" val="319980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48/127</a:t>
            </a:r>
          </a:p>
        </p:txBody>
      </p:sp>
    </p:spTree>
    <p:extLst>
      <p:ext uri="{BB962C8B-B14F-4D97-AF65-F5344CB8AC3E}">
        <p14:creationId xmlns:p14="http://schemas.microsoft.com/office/powerpoint/2010/main" val="1189201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4/127</a:t>
            </a:r>
          </a:p>
        </p:txBody>
      </p:sp>
    </p:spTree>
    <p:extLst>
      <p:ext uri="{BB962C8B-B14F-4D97-AF65-F5344CB8AC3E}">
        <p14:creationId xmlns:p14="http://schemas.microsoft.com/office/powerpoint/2010/main" val="631895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0" y="0"/>
            <a:ext cx="952500" cy="952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49/127</a:t>
            </a:r>
          </a:p>
        </p:txBody>
      </p:sp>
    </p:spTree>
    <p:extLst>
      <p:ext uri="{BB962C8B-B14F-4D97-AF65-F5344CB8AC3E}">
        <p14:creationId xmlns:p14="http://schemas.microsoft.com/office/powerpoint/2010/main" val="2951774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837" y="0"/>
            <a:ext cx="48323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50/127</a:t>
            </a:r>
          </a:p>
        </p:txBody>
      </p:sp>
    </p:spTree>
    <p:extLst>
      <p:ext uri="{BB962C8B-B14F-4D97-AF65-F5344CB8AC3E}">
        <p14:creationId xmlns:p14="http://schemas.microsoft.com/office/powerpoint/2010/main" val="2164429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51/127</a:t>
            </a:r>
          </a:p>
        </p:txBody>
      </p:sp>
    </p:spTree>
    <p:extLst>
      <p:ext uri="{BB962C8B-B14F-4D97-AF65-F5344CB8AC3E}">
        <p14:creationId xmlns:p14="http://schemas.microsoft.com/office/powerpoint/2010/main" val="429263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52/127</a:t>
            </a:r>
          </a:p>
        </p:txBody>
      </p:sp>
    </p:spTree>
    <p:extLst>
      <p:ext uri="{BB962C8B-B14F-4D97-AF65-F5344CB8AC3E}">
        <p14:creationId xmlns:p14="http://schemas.microsoft.com/office/powerpoint/2010/main" val="277974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53/127</a:t>
            </a:r>
          </a:p>
        </p:txBody>
      </p:sp>
    </p:spTree>
    <p:extLst>
      <p:ext uri="{BB962C8B-B14F-4D97-AF65-F5344CB8AC3E}">
        <p14:creationId xmlns:p14="http://schemas.microsoft.com/office/powerpoint/2010/main" val="425052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54/127</a:t>
            </a:r>
          </a:p>
        </p:txBody>
      </p:sp>
    </p:spTree>
    <p:extLst>
      <p:ext uri="{BB962C8B-B14F-4D97-AF65-F5344CB8AC3E}">
        <p14:creationId xmlns:p14="http://schemas.microsoft.com/office/powerpoint/2010/main" val="22261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55/127</a:t>
            </a:r>
          </a:p>
        </p:txBody>
      </p:sp>
    </p:spTree>
    <p:extLst>
      <p:ext uri="{BB962C8B-B14F-4D97-AF65-F5344CB8AC3E}">
        <p14:creationId xmlns:p14="http://schemas.microsoft.com/office/powerpoint/2010/main" val="3981624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56/127</a:t>
            </a:r>
          </a:p>
        </p:txBody>
      </p:sp>
    </p:spTree>
    <p:extLst>
      <p:ext uri="{BB962C8B-B14F-4D97-AF65-F5344CB8AC3E}">
        <p14:creationId xmlns:p14="http://schemas.microsoft.com/office/powerpoint/2010/main" val="102558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57/127</a:t>
            </a:r>
          </a:p>
        </p:txBody>
      </p:sp>
    </p:spTree>
    <p:extLst>
      <p:ext uri="{BB962C8B-B14F-4D97-AF65-F5344CB8AC3E}">
        <p14:creationId xmlns:p14="http://schemas.microsoft.com/office/powerpoint/2010/main" val="752978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58/127</a:t>
            </a:r>
          </a:p>
        </p:txBody>
      </p:sp>
    </p:spTree>
    <p:extLst>
      <p:ext uri="{BB962C8B-B14F-4D97-AF65-F5344CB8AC3E}">
        <p14:creationId xmlns:p14="http://schemas.microsoft.com/office/powerpoint/2010/main" val="4122622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5/127</a:t>
            </a:r>
          </a:p>
        </p:txBody>
      </p:sp>
    </p:spTree>
    <p:extLst>
      <p:ext uri="{BB962C8B-B14F-4D97-AF65-F5344CB8AC3E}">
        <p14:creationId xmlns:p14="http://schemas.microsoft.com/office/powerpoint/2010/main" val="409205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728" y="0"/>
            <a:ext cx="408454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59/127</a:t>
            </a:r>
          </a:p>
        </p:txBody>
      </p:sp>
    </p:spTree>
    <p:extLst>
      <p:ext uri="{BB962C8B-B14F-4D97-AF65-F5344CB8AC3E}">
        <p14:creationId xmlns:p14="http://schemas.microsoft.com/office/powerpoint/2010/main" val="2224652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60/127</a:t>
            </a:r>
          </a:p>
        </p:txBody>
      </p:sp>
    </p:spTree>
    <p:extLst>
      <p:ext uri="{BB962C8B-B14F-4D97-AF65-F5344CB8AC3E}">
        <p14:creationId xmlns:p14="http://schemas.microsoft.com/office/powerpoint/2010/main" val="362089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61/127</a:t>
            </a:r>
          </a:p>
        </p:txBody>
      </p:sp>
    </p:spTree>
    <p:extLst>
      <p:ext uri="{BB962C8B-B14F-4D97-AF65-F5344CB8AC3E}">
        <p14:creationId xmlns:p14="http://schemas.microsoft.com/office/powerpoint/2010/main" val="77665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62/127</a:t>
            </a:r>
          </a:p>
        </p:txBody>
      </p:sp>
    </p:spTree>
    <p:extLst>
      <p:ext uri="{BB962C8B-B14F-4D97-AF65-F5344CB8AC3E}">
        <p14:creationId xmlns:p14="http://schemas.microsoft.com/office/powerpoint/2010/main" val="4182432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63/127</a:t>
            </a:r>
          </a:p>
        </p:txBody>
      </p:sp>
    </p:spTree>
    <p:extLst>
      <p:ext uri="{BB962C8B-B14F-4D97-AF65-F5344CB8AC3E}">
        <p14:creationId xmlns:p14="http://schemas.microsoft.com/office/powerpoint/2010/main" val="3096016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64/127</a:t>
            </a:r>
          </a:p>
        </p:txBody>
      </p:sp>
    </p:spTree>
    <p:extLst>
      <p:ext uri="{BB962C8B-B14F-4D97-AF65-F5344CB8AC3E}">
        <p14:creationId xmlns:p14="http://schemas.microsoft.com/office/powerpoint/2010/main" val="116658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318" y="-77122"/>
            <a:ext cx="4397706" cy="67964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65/127</a:t>
            </a:r>
          </a:p>
        </p:txBody>
      </p:sp>
    </p:spTree>
    <p:extLst>
      <p:ext uri="{BB962C8B-B14F-4D97-AF65-F5344CB8AC3E}">
        <p14:creationId xmlns:p14="http://schemas.microsoft.com/office/powerpoint/2010/main" val="156443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66/127</a:t>
            </a:r>
          </a:p>
        </p:txBody>
      </p:sp>
    </p:spTree>
    <p:extLst>
      <p:ext uri="{BB962C8B-B14F-4D97-AF65-F5344CB8AC3E}">
        <p14:creationId xmlns:p14="http://schemas.microsoft.com/office/powerpoint/2010/main" val="123661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67/127</a:t>
            </a:r>
          </a:p>
        </p:txBody>
      </p:sp>
    </p:spTree>
    <p:extLst>
      <p:ext uri="{BB962C8B-B14F-4D97-AF65-F5344CB8AC3E}">
        <p14:creationId xmlns:p14="http://schemas.microsoft.com/office/powerpoint/2010/main" val="315157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68/127</a:t>
            </a:r>
          </a:p>
        </p:txBody>
      </p:sp>
    </p:spTree>
    <p:extLst>
      <p:ext uri="{BB962C8B-B14F-4D97-AF65-F5344CB8AC3E}">
        <p14:creationId xmlns:p14="http://schemas.microsoft.com/office/powerpoint/2010/main" val="188277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6/127</a:t>
            </a:r>
          </a:p>
        </p:txBody>
      </p:sp>
    </p:spTree>
    <p:extLst>
      <p:ext uri="{BB962C8B-B14F-4D97-AF65-F5344CB8AC3E}">
        <p14:creationId xmlns:p14="http://schemas.microsoft.com/office/powerpoint/2010/main" val="60949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69/127</a:t>
            </a:r>
          </a:p>
        </p:txBody>
      </p:sp>
    </p:spTree>
    <p:extLst>
      <p:ext uri="{BB962C8B-B14F-4D97-AF65-F5344CB8AC3E}">
        <p14:creationId xmlns:p14="http://schemas.microsoft.com/office/powerpoint/2010/main" val="2720017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70/127</a:t>
            </a:r>
          </a:p>
        </p:txBody>
      </p:sp>
    </p:spTree>
    <p:extLst>
      <p:ext uri="{BB962C8B-B14F-4D97-AF65-F5344CB8AC3E}">
        <p14:creationId xmlns:p14="http://schemas.microsoft.com/office/powerpoint/2010/main" val="42134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71/127</a:t>
            </a:r>
          </a:p>
        </p:txBody>
      </p:sp>
    </p:spTree>
    <p:extLst>
      <p:ext uri="{BB962C8B-B14F-4D97-AF65-F5344CB8AC3E}">
        <p14:creationId xmlns:p14="http://schemas.microsoft.com/office/powerpoint/2010/main" val="145377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72/127</a:t>
            </a:r>
          </a:p>
        </p:txBody>
      </p:sp>
    </p:spTree>
    <p:extLst>
      <p:ext uri="{BB962C8B-B14F-4D97-AF65-F5344CB8AC3E}">
        <p14:creationId xmlns:p14="http://schemas.microsoft.com/office/powerpoint/2010/main" val="395732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73/127</a:t>
            </a:r>
          </a:p>
        </p:txBody>
      </p:sp>
    </p:spTree>
    <p:extLst>
      <p:ext uri="{BB962C8B-B14F-4D97-AF65-F5344CB8AC3E}">
        <p14:creationId xmlns:p14="http://schemas.microsoft.com/office/powerpoint/2010/main" val="208071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837" y="0"/>
            <a:ext cx="48323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74/127</a:t>
            </a:r>
          </a:p>
        </p:txBody>
      </p:sp>
    </p:spTree>
    <p:extLst>
      <p:ext uri="{BB962C8B-B14F-4D97-AF65-F5344CB8AC3E}">
        <p14:creationId xmlns:p14="http://schemas.microsoft.com/office/powerpoint/2010/main" val="1365857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75/127</a:t>
            </a:r>
          </a:p>
        </p:txBody>
      </p:sp>
    </p:spTree>
    <p:extLst>
      <p:ext uri="{BB962C8B-B14F-4D97-AF65-F5344CB8AC3E}">
        <p14:creationId xmlns:p14="http://schemas.microsoft.com/office/powerpoint/2010/main" val="64982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76/127</a:t>
            </a:r>
          </a:p>
        </p:txBody>
      </p:sp>
    </p:spTree>
    <p:extLst>
      <p:ext uri="{BB962C8B-B14F-4D97-AF65-F5344CB8AC3E}">
        <p14:creationId xmlns:p14="http://schemas.microsoft.com/office/powerpoint/2010/main" val="237228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000" y="0"/>
            <a:ext cx="3960000" cy="612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77/127</a:t>
            </a:r>
          </a:p>
        </p:txBody>
      </p:sp>
    </p:spTree>
    <p:extLst>
      <p:ext uri="{BB962C8B-B14F-4D97-AF65-F5344CB8AC3E}">
        <p14:creationId xmlns:p14="http://schemas.microsoft.com/office/powerpoint/2010/main" val="237026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78/127</a:t>
            </a:r>
          </a:p>
        </p:txBody>
      </p:sp>
    </p:spTree>
    <p:extLst>
      <p:ext uri="{BB962C8B-B14F-4D97-AF65-F5344CB8AC3E}">
        <p14:creationId xmlns:p14="http://schemas.microsoft.com/office/powerpoint/2010/main" val="258219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7/127</a:t>
            </a:r>
          </a:p>
        </p:txBody>
      </p:sp>
    </p:spTree>
    <p:extLst>
      <p:ext uri="{BB962C8B-B14F-4D97-AF65-F5344CB8AC3E}">
        <p14:creationId xmlns:p14="http://schemas.microsoft.com/office/powerpoint/2010/main" val="64926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79/127</a:t>
            </a:r>
          </a:p>
        </p:txBody>
      </p:sp>
    </p:spTree>
    <p:extLst>
      <p:ext uri="{BB962C8B-B14F-4D97-AF65-F5344CB8AC3E}">
        <p14:creationId xmlns:p14="http://schemas.microsoft.com/office/powerpoint/2010/main" val="1221054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80/127</a:t>
            </a:r>
          </a:p>
        </p:txBody>
      </p:sp>
    </p:spTree>
    <p:extLst>
      <p:ext uri="{BB962C8B-B14F-4D97-AF65-F5344CB8AC3E}">
        <p14:creationId xmlns:p14="http://schemas.microsoft.com/office/powerpoint/2010/main" val="326745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81/127</a:t>
            </a:r>
          </a:p>
        </p:txBody>
      </p:sp>
    </p:spTree>
    <p:extLst>
      <p:ext uri="{BB962C8B-B14F-4D97-AF65-F5344CB8AC3E}">
        <p14:creationId xmlns:p14="http://schemas.microsoft.com/office/powerpoint/2010/main" val="2551668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82/127</a:t>
            </a:r>
          </a:p>
        </p:txBody>
      </p:sp>
    </p:spTree>
    <p:extLst>
      <p:ext uri="{BB962C8B-B14F-4D97-AF65-F5344CB8AC3E}">
        <p14:creationId xmlns:p14="http://schemas.microsoft.com/office/powerpoint/2010/main" val="384236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372" y="-34978"/>
            <a:ext cx="4370436" cy="67543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83/127</a:t>
            </a:r>
          </a:p>
        </p:txBody>
      </p:sp>
    </p:spTree>
    <p:extLst>
      <p:ext uri="{BB962C8B-B14F-4D97-AF65-F5344CB8AC3E}">
        <p14:creationId xmlns:p14="http://schemas.microsoft.com/office/powerpoint/2010/main" val="289772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84/127</a:t>
            </a:r>
          </a:p>
        </p:txBody>
      </p:sp>
    </p:spTree>
    <p:extLst>
      <p:ext uri="{BB962C8B-B14F-4D97-AF65-F5344CB8AC3E}">
        <p14:creationId xmlns:p14="http://schemas.microsoft.com/office/powerpoint/2010/main" val="353498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85/127</a:t>
            </a:r>
          </a:p>
        </p:txBody>
      </p:sp>
    </p:spTree>
    <p:extLst>
      <p:ext uri="{BB962C8B-B14F-4D97-AF65-F5344CB8AC3E}">
        <p14:creationId xmlns:p14="http://schemas.microsoft.com/office/powerpoint/2010/main" val="2148699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437" y="0"/>
            <a:ext cx="443712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86/127</a:t>
            </a:r>
          </a:p>
        </p:txBody>
      </p:sp>
    </p:spTree>
    <p:extLst>
      <p:ext uri="{BB962C8B-B14F-4D97-AF65-F5344CB8AC3E}">
        <p14:creationId xmlns:p14="http://schemas.microsoft.com/office/powerpoint/2010/main" val="405175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87/127</a:t>
            </a:r>
          </a:p>
        </p:txBody>
      </p:sp>
    </p:spTree>
    <p:extLst>
      <p:ext uri="{BB962C8B-B14F-4D97-AF65-F5344CB8AC3E}">
        <p14:creationId xmlns:p14="http://schemas.microsoft.com/office/powerpoint/2010/main" val="3771719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88/127</a:t>
            </a:r>
          </a:p>
        </p:txBody>
      </p:sp>
    </p:spTree>
    <p:extLst>
      <p:ext uri="{BB962C8B-B14F-4D97-AF65-F5344CB8AC3E}">
        <p14:creationId xmlns:p14="http://schemas.microsoft.com/office/powerpoint/2010/main" val="16331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8/127</a:t>
            </a:r>
          </a:p>
        </p:txBody>
      </p:sp>
    </p:spTree>
    <p:extLst>
      <p:ext uri="{BB962C8B-B14F-4D97-AF65-F5344CB8AC3E}">
        <p14:creationId xmlns:p14="http://schemas.microsoft.com/office/powerpoint/2010/main" val="225314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728" y="0"/>
            <a:ext cx="408454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89/127</a:t>
            </a:r>
          </a:p>
        </p:txBody>
      </p:sp>
    </p:spTree>
    <p:extLst>
      <p:ext uri="{BB962C8B-B14F-4D97-AF65-F5344CB8AC3E}">
        <p14:creationId xmlns:p14="http://schemas.microsoft.com/office/powerpoint/2010/main" val="1095312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90/127</a:t>
            </a:r>
          </a:p>
        </p:txBody>
      </p:sp>
    </p:spTree>
    <p:extLst>
      <p:ext uri="{BB962C8B-B14F-4D97-AF65-F5344CB8AC3E}">
        <p14:creationId xmlns:p14="http://schemas.microsoft.com/office/powerpoint/2010/main" val="251159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91/127</a:t>
            </a:r>
          </a:p>
        </p:txBody>
      </p:sp>
    </p:spTree>
    <p:extLst>
      <p:ext uri="{BB962C8B-B14F-4D97-AF65-F5344CB8AC3E}">
        <p14:creationId xmlns:p14="http://schemas.microsoft.com/office/powerpoint/2010/main" val="1480580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92/127</a:t>
            </a:r>
          </a:p>
        </p:txBody>
      </p:sp>
    </p:spTree>
    <p:extLst>
      <p:ext uri="{BB962C8B-B14F-4D97-AF65-F5344CB8AC3E}">
        <p14:creationId xmlns:p14="http://schemas.microsoft.com/office/powerpoint/2010/main" val="152926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93/127</a:t>
            </a:r>
          </a:p>
        </p:txBody>
      </p:sp>
    </p:spTree>
    <p:extLst>
      <p:ext uri="{BB962C8B-B14F-4D97-AF65-F5344CB8AC3E}">
        <p14:creationId xmlns:p14="http://schemas.microsoft.com/office/powerpoint/2010/main" val="3161249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19" y="0"/>
            <a:ext cx="1058536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94/127</a:t>
            </a:r>
          </a:p>
        </p:txBody>
      </p:sp>
    </p:spTree>
    <p:extLst>
      <p:ext uri="{BB962C8B-B14F-4D97-AF65-F5344CB8AC3E}">
        <p14:creationId xmlns:p14="http://schemas.microsoft.com/office/powerpoint/2010/main" val="76041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702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95/127</a:t>
            </a:r>
          </a:p>
        </p:txBody>
      </p:sp>
    </p:spTree>
    <p:extLst>
      <p:ext uri="{BB962C8B-B14F-4D97-AF65-F5344CB8AC3E}">
        <p14:creationId xmlns:p14="http://schemas.microsoft.com/office/powerpoint/2010/main" val="277121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96/127</a:t>
            </a:r>
          </a:p>
        </p:txBody>
      </p:sp>
    </p:spTree>
    <p:extLst>
      <p:ext uri="{BB962C8B-B14F-4D97-AF65-F5344CB8AC3E}">
        <p14:creationId xmlns:p14="http://schemas.microsoft.com/office/powerpoint/2010/main" val="2877480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97/127</a:t>
            </a:r>
          </a:p>
        </p:txBody>
      </p:sp>
    </p:spTree>
    <p:extLst>
      <p:ext uri="{BB962C8B-B14F-4D97-AF65-F5344CB8AC3E}">
        <p14:creationId xmlns:p14="http://schemas.microsoft.com/office/powerpoint/2010/main" val="338429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98/127</a:t>
            </a:r>
          </a:p>
        </p:txBody>
      </p:sp>
    </p:spTree>
    <p:extLst>
      <p:ext uri="{BB962C8B-B14F-4D97-AF65-F5344CB8AC3E}">
        <p14:creationId xmlns:p14="http://schemas.microsoft.com/office/powerpoint/2010/main" val="214592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390</Words>
  <Application>Microsoft Office PowerPoint</Application>
  <PresentationFormat>Widescreen</PresentationFormat>
  <Paragraphs>382</Paragraphs>
  <Slides>128</Slides>
  <Notes>127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128</vt:i4>
      </vt:variant>
    </vt:vector>
  </HeadingPairs>
  <TitlesOfParts>
    <vt:vector size="132" baseType="lpstr">
      <vt:lpstr>Arial</vt:lpstr>
      <vt:lpstr>Calibri Light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UWO CSD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Rim Zakaria</dc:creator>
  <cp:lastModifiedBy>Laura K. Reid</cp:lastModifiedBy>
  <cp:revision>3</cp:revision>
  <dcterms:created xsi:type="dcterms:W3CDTF">2018-02-26T17:33:56Z</dcterms:created>
  <dcterms:modified xsi:type="dcterms:W3CDTF">2018-02-26T23:27:36Z</dcterms:modified>
</cp:coreProperties>
</file>