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68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4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A809-91F0-42EE-B389-BC905BBF5C64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294A8-0E23-47DD-A360-A06A72A1B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zclark4_poster.jpg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7A496-B72E-410F-8EC5-6E90AC07D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mwong575_poster.jpg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D7CE-4046-46E9-A7C6-6A045790BB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0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gng54_poster.jpg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4B69-73E8-4204-BE76-59E1D6B49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6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dlabuga_poster.jpg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A539-0F9E-4A84-8709-CEC424AB4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6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shohmann_poster.jpg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0D3E-F098-4744-99FF-AD624A3F64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wchao2_poster.jpg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7A496-B72E-410F-8EC5-6E90AC07D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schen683_poster.jpg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7A496-B72E-410F-8EC5-6E90AC07D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sesakov_poster.jpg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0D3E-F098-4744-99FF-AD624A3F6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nfu9_poster.jpg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0D3E-F098-4744-99FF-AD624A3F6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chu87_poster.jpg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0D3E-F098-4744-99FF-AD624A3F64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slau248_poster.jpg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A539-0F9E-4A84-8709-CEC424AB4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8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klu56_poster.jpg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A539-0F9E-4A84-8709-CEC424AB4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bperez5_poster.jpg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4B69-73E8-4204-BE76-59E1D6B49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Posters for Spring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CS1033 – </a:t>
            </a:r>
            <a:r>
              <a:rPr lang="en-US" dirty="0" err="1" smtClean="0"/>
              <a:t>TechAlliance</a:t>
            </a:r>
            <a:r>
              <a:rPr lang="en-US" dirty="0" smtClean="0"/>
              <a:t> Posters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Bradley Perez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Michelle Wong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 Posters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Gladys Ng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Diane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Labuga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326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Shelby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Hohmann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26" y="100903"/>
            <a:ext cx="4282513" cy="6618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Zoe Clark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Wan-Yu Chao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Sharon Chen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Bryan’s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9" y="73816"/>
            <a:ext cx="9941702" cy="643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254" y="6431504"/>
            <a:ext cx="598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Shayla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Esakov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Laura’s Section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Nicole Fu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Chuxing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Hu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Laura’s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Sheerah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Lau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Bryan’s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78" y="1772355"/>
            <a:ext cx="28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Katherine Lu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Bryan’s Section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558</TotalTime>
  <Words>92</Words>
  <Application>Microsoft Office PowerPoint</Application>
  <PresentationFormat>Widescreen</PresentationFormat>
  <Paragraphs>55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Tw Cen MT</vt:lpstr>
      <vt:lpstr>Droplet</vt:lpstr>
      <vt:lpstr>Top Posters for Spring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3 Posters</vt:lpstr>
      <vt:lpstr>PowerPoint Presentation</vt:lpstr>
      <vt:lpstr>PowerPoint Presentation</vt:lpstr>
      <vt:lpstr>Winner</vt:lpstr>
      <vt:lpstr>PowerPoint Presentation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K. Reid</dc:creator>
  <cp:lastModifiedBy>Laura K. Reid</cp:lastModifiedBy>
  <cp:revision>6</cp:revision>
  <dcterms:created xsi:type="dcterms:W3CDTF">2018-03-12T12:47:32Z</dcterms:created>
  <dcterms:modified xsi:type="dcterms:W3CDTF">2018-03-15T18:50:18Z</dcterms:modified>
</cp:coreProperties>
</file>