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1"/>
  </p:notesMasterIdLst>
  <p:sldIdLst>
    <p:sldId id="384" r:id="rId2"/>
    <p:sldId id="383" r:id="rId3"/>
    <p:sldId id="382" r:id="rId4"/>
    <p:sldId id="381" r:id="rId5"/>
    <p:sldId id="380" r:id="rId6"/>
    <p:sldId id="379" r:id="rId7"/>
    <p:sldId id="378" r:id="rId8"/>
    <p:sldId id="377" r:id="rId9"/>
    <p:sldId id="376" r:id="rId10"/>
    <p:sldId id="375" r:id="rId11"/>
    <p:sldId id="374" r:id="rId12"/>
    <p:sldId id="373" r:id="rId13"/>
    <p:sldId id="372" r:id="rId14"/>
    <p:sldId id="371" r:id="rId15"/>
    <p:sldId id="370" r:id="rId16"/>
    <p:sldId id="369" r:id="rId17"/>
    <p:sldId id="368" r:id="rId18"/>
    <p:sldId id="367" r:id="rId19"/>
    <p:sldId id="366" r:id="rId20"/>
    <p:sldId id="365" r:id="rId21"/>
    <p:sldId id="364" r:id="rId22"/>
    <p:sldId id="363" r:id="rId23"/>
    <p:sldId id="362" r:id="rId24"/>
    <p:sldId id="361" r:id="rId25"/>
    <p:sldId id="360" r:id="rId26"/>
    <p:sldId id="359" r:id="rId27"/>
    <p:sldId id="358" r:id="rId28"/>
    <p:sldId id="357" r:id="rId29"/>
    <p:sldId id="356" r:id="rId30"/>
    <p:sldId id="355" r:id="rId31"/>
    <p:sldId id="354" r:id="rId32"/>
    <p:sldId id="353" r:id="rId33"/>
    <p:sldId id="352" r:id="rId34"/>
    <p:sldId id="351" r:id="rId35"/>
    <p:sldId id="350" r:id="rId36"/>
    <p:sldId id="349" r:id="rId37"/>
    <p:sldId id="348" r:id="rId38"/>
    <p:sldId id="347" r:id="rId39"/>
    <p:sldId id="346" r:id="rId40"/>
    <p:sldId id="345" r:id="rId41"/>
    <p:sldId id="344" r:id="rId42"/>
    <p:sldId id="343" r:id="rId43"/>
    <p:sldId id="342" r:id="rId44"/>
    <p:sldId id="341" r:id="rId45"/>
    <p:sldId id="340" r:id="rId46"/>
    <p:sldId id="339" r:id="rId47"/>
    <p:sldId id="338" r:id="rId48"/>
    <p:sldId id="337" r:id="rId49"/>
    <p:sldId id="336" r:id="rId50"/>
    <p:sldId id="335" r:id="rId51"/>
    <p:sldId id="334" r:id="rId52"/>
    <p:sldId id="333" r:id="rId53"/>
    <p:sldId id="332" r:id="rId54"/>
    <p:sldId id="331" r:id="rId55"/>
    <p:sldId id="330" r:id="rId56"/>
    <p:sldId id="329" r:id="rId57"/>
    <p:sldId id="328" r:id="rId58"/>
    <p:sldId id="327" r:id="rId59"/>
    <p:sldId id="326" r:id="rId60"/>
    <p:sldId id="325" r:id="rId61"/>
    <p:sldId id="324" r:id="rId62"/>
    <p:sldId id="323" r:id="rId63"/>
    <p:sldId id="322" r:id="rId64"/>
    <p:sldId id="321" r:id="rId65"/>
    <p:sldId id="320" r:id="rId66"/>
    <p:sldId id="319" r:id="rId67"/>
    <p:sldId id="318" r:id="rId68"/>
    <p:sldId id="317" r:id="rId69"/>
    <p:sldId id="316" r:id="rId70"/>
    <p:sldId id="315" r:id="rId71"/>
    <p:sldId id="314" r:id="rId72"/>
    <p:sldId id="313" r:id="rId73"/>
    <p:sldId id="312" r:id="rId74"/>
    <p:sldId id="311" r:id="rId75"/>
    <p:sldId id="310" r:id="rId76"/>
    <p:sldId id="309" r:id="rId77"/>
    <p:sldId id="308" r:id="rId78"/>
    <p:sldId id="307" r:id="rId79"/>
    <p:sldId id="306" r:id="rId80"/>
    <p:sldId id="305" r:id="rId81"/>
    <p:sldId id="304" r:id="rId82"/>
    <p:sldId id="303" r:id="rId83"/>
    <p:sldId id="302" r:id="rId84"/>
    <p:sldId id="301" r:id="rId85"/>
    <p:sldId id="300" r:id="rId86"/>
    <p:sldId id="299" r:id="rId87"/>
    <p:sldId id="298" r:id="rId88"/>
    <p:sldId id="297" r:id="rId89"/>
    <p:sldId id="296" r:id="rId90"/>
    <p:sldId id="295" r:id="rId91"/>
    <p:sldId id="294" r:id="rId92"/>
    <p:sldId id="293" r:id="rId93"/>
    <p:sldId id="292" r:id="rId94"/>
    <p:sldId id="291" r:id="rId95"/>
    <p:sldId id="290" r:id="rId96"/>
    <p:sldId id="289" r:id="rId97"/>
    <p:sldId id="288" r:id="rId98"/>
    <p:sldId id="287" r:id="rId99"/>
    <p:sldId id="286" r:id="rId100"/>
    <p:sldId id="285" r:id="rId101"/>
    <p:sldId id="284" r:id="rId102"/>
    <p:sldId id="283" r:id="rId103"/>
    <p:sldId id="282" r:id="rId104"/>
    <p:sldId id="281" r:id="rId105"/>
    <p:sldId id="280" r:id="rId106"/>
    <p:sldId id="279" r:id="rId107"/>
    <p:sldId id="278" r:id="rId108"/>
    <p:sldId id="277" r:id="rId109"/>
    <p:sldId id="276" r:id="rId110"/>
    <p:sldId id="275" r:id="rId111"/>
    <p:sldId id="274" r:id="rId112"/>
    <p:sldId id="273" r:id="rId113"/>
    <p:sldId id="272" r:id="rId114"/>
    <p:sldId id="271" r:id="rId115"/>
    <p:sldId id="270" r:id="rId116"/>
    <p:sldId id="269" r:id="rId117"/>
    <p:sldId id="268" r:id="rId118"/>
    <p:sldId id="267" r:id="rId119"/>
    <p:sldId id="266" r:id="rId120"/>
    <p:sldId id="265" r:id="rId121"/>
    <p:sldId id="264" r:id="rId122"/>
    <p:sldId id="263" r:id="rId123"/>
    <p:sldId id="262" r:id="rId124"/>
    <p:sldId id="261" r:id="rId125"/>
    <p:sldId id="260" r:id="rId126"/>
    <p:sldId id="259" r:id="rId127"/>
    <p:sldId id="258" r:id="rId128"/>
    <p:sldId id="257" r:id="rId129"/>
    <p:sldId id="256" r:id="rId130"/>
  </p:sldIdLst>
  <p:sldSz cx="12192000" cy="6858000"/>
  <p:notesSz cx="6858000" cy="9144000"/>
  <p:embeddedFontLst>
    <p:embeddedFont>
      <p:font typeface="Calibri Light" panose="020F0302020204030204" pitchFamily="34" charset="0"/>
      <p:regular r:id="rId132"/>
      <p:italic r:id="rId133"/>
    </p:embeddedFont>
    <p:embeddedFont>
      <p:font typeface="Calibri" panose="020F0502020204030204" pitchFamily="34" charset="0"/>
      <p:regular r:id="rId134"/>
      <p:bold r:id="rId135"/>
      <p:italic r:id="rId136"/>
      <p:boldItalic r:id="rId1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7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font" Target="fonts/font2.fntdata"/><Relationship Id="rId138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font" Target="fonts/font3.fntdata"/><Relationship Id="rId13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font" Target="fonts/font1.fntdata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notesMaster" Target="notesMasters/notesMaster1.xml"/><Relationship Id="rId136" Type="http://schemas.openxmlformats.org/officeDocument/2006/relationships/font" Target="fonts/font5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9EB6A1-0A78-481E-AB7B-F48FD1554531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5FBBF4-21F0-450A-AFE6-98622C6F466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6626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zchen863_poster.jpg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87132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yche2232_poster.jpg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634996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cboyd46_poster.jpg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101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1426064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cargyro_poster.jpg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102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6359086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cande59_poster.jpg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103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250638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bdavid7_poster.jpg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104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633634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bchen363_poster.jpg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105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4127838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bchan253_poster.jpg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106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7470199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bcairns4_poster.jpg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107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727684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bbursic_poster.jpg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108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24622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bbere_poster.jpg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109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4058388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bbartl_poster.jpg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110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3614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ycao368_poster.jpg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4829012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bbains4_poster.jpg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111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1737932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babuzaye_poster.jpg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112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709310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adeboer6_poster.jpg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113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0237310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adayani3_poster.jpg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114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832289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achen433_poster.jpg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115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966234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ache3_poster.jpg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116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4839065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aboudre9_poster.jpg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117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0903353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abonomo3_poster.jpg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118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5101059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abidino_poster.jpg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119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3986290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abholat2_poster.jpg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120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2069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xchen884_poster.jpg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6119882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abhatna6_poster.jpg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121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9785634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abauer24_poster.jpg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122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6159085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abadvi_poster.jpg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123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0243568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ababaryk_poster.jpg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124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9925853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aarone2_poster.jpg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125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6552444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aamini5_poster.jpg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126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7843278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aalexa29_poster.jpg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127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9583164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aalamou4_poster.jpg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128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3174836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aabouzi_poster.jpg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129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7727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xchen873_poster.jpg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1310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xcao87_poster.jpg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29493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tdesmon_poster.jpg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30480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tchris8_poster.jpg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26997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tcarmang_poster.jpg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55512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tbuwadi_poster.jpg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65678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takinto_poster.jpg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0866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zchen692_poster.jpg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68989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sdelsooz_poster.jpg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74912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schen733_poster.jpg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59582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sbirdi3_poster.jpg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4428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sbhanda9_poster.jpg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7411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sberald_poster.jpg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04821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sbahman2_poster.jpg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71968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sartis_poster.jpg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11869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sarora83_poster.jpg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46827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sande43_poster.jpg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89724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rcuthbe3_poster.jpg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4809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zchen548_poster.jpg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19891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rcowie2_poster.jpg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92260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rcheuk2_poster.jpg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03014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rcampb97_poster.jpg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96032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rbouche5_poster.jpg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7733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rbao6_poster.jpg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71682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raldahle_poster.jpg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42497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ralam25_poster.jpg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93157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radra_poster.jpg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57895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rabdulma_poster.jpg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58741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pchhatwa_poster.jpg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6127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zcai63_poster.jpg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40229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pavudaia_poster.jpg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95231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nchemiak_poster.jpg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03812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nbutche3_poster.jpg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96704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nboyd7_poster.jpg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8171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nbilski_poster.jpg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93406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nbalge_poster.jpg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66470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mdapont_poster.jpg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813801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mconnor7_poster.jpg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450967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mchoi83_poster.jpg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088151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mchen389_poster.jpg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0624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zaliadam_poster.jpg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629104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mchan425_poster.jpg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526744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mau42_poster.jpg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750933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mali344_poster.jpg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124748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malabi_poster.jpg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246999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lbernar9_poster.jpg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859937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lander67_poster.jpg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508710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laikins_poster.jpg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483681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kcollye_poster.jpg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524661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kchun9_poster.jpg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152992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kchen543_poster.jpg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3155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zahmed69_poster.jpg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793150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kbrow325_poster.jpg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267932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kbharmal_poster.jpg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019711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kazzam_poster.jpg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6821954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kabdalla_poster.jpg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92485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jcodina_poster.jpg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863973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jchui6_poster.jpg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785190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jche226_poster.jpg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821483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jchaudha_poster.jpg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599282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jbutton6_poster.jpg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918640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jburger3_poster.jpg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9276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ychoi293_poster.jpg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113410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jborodit_poster.jpg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790247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jbatresg_poster.jpg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842017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jarriola_poster.jpg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455637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jan55_poster.jpg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150189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jallan54_poster.jpg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556877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jagozzin_poster.jpg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825083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jadam55_poster.jpg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030126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hcrump2_poster.jpg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949631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hcook22_poster.jpg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284024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hcho92_poster.jpg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9401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yche697_poster.jpg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52796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hchai9_poster.jpg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422546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hbrennen_poster.jpg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977786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harora_poster.jpg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376510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hali62_poster.jpg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609367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gdanylov_poster.jpg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711145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gchen248_poster.jpg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868965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gcheema9_poster.jpg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185712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gbhatia_poster.jpg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934262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gbellman_poster.jpg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278828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falhoura_poster.jpg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1878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yche323_poster.jpg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685339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ebiswurm_poster.jpg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799012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dcompare_poster.jpg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92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628822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dchillin_poster.jpg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827251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dcheun47_poster.jpg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94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098688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dbidino_poster.jpg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55068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dbetter_poster.jpg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96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781913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dberezin_poster.jpg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97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985072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ccurri22_poster.jpg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98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346453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cchan948_poster.jpg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99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035126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cbrow349_poster.jpg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FBBF4-21F0-450A-AFE6-98622C6F466C}" type="slidenum">
              <a:rPr lang="en-CA" smtClean="0"/>
              <a:t>100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703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CC20A-D53B-449D-BEAD-034AE13FC45D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C027-BA95-4D14-BE6E-9DB6D47AAD5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653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CC20A-D53B-449D-BEAD-034AE13FC45D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C027-BA95-4D14-BE6E-9DB6D47AAD5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2868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CC20A-D53B-449D-BEAD-034AE13FC45D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C027-BA95-4D14-BE6E-9DB6D47AAD5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9340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CC20A-D53B-449D-BEAD-034AE13FC45D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C027-BA95-4D14-BE6E-9DB6D47AAD5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1228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CC20A-D53B-449D-BEAD-034AE13FC45D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C027-BA95-4D14-BE6E-9DB6D47AAD5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9024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CC20A-D53B-449D-BEAD-034AE13FC45D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C027-BA95-4D14-BE6E-9DB6D47AAD5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5840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CC20A-D53B-449D-BEAD-034AE13FC45D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C027-BA95-4D14-BE6E-9DB6D47AAD5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300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CC20A-D53B-449D-BEAD-034AE13FC45D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C027-BA95-4D14-BE6E-9DB6D47AAD5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0688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CC20A-D53B-449D-BEAD-034AE13FC45D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C027-BA95-4D14-BE6E-9DB6D47AAD5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3045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CC20A-D53B-449D-BEAD-034AE13FC45D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C027-BA95-4D14-BE6E-9DB6D47AAD5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730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CC20A-D53B-449D-BEAD-034AE13FC45D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C027-BA95-4D14-BE6E-9DB6D47AAD5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5117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CC20A-D53B-449D-BEAD-034AE13FC45D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6C027-BA95-4D14-BE6E-9DB6D47AAD5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9420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1)</a:t>
            </a:r>
            <a:endParaRPr lang="en-CA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33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52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99/128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33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100/128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17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101/128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38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956" y="0"/>
            <a:ext cx="550208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102/128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60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103/128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01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104/128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92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105/128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76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106/128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30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107/128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12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108/128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6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69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109/128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16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110/128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67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111/128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83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00" y="0"/>
            <a:ext cx="3960000" cy="612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112/128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67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113/128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95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114/128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40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218" y="155255"/>
            <a:ext cx="4247344" cy="65640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115/128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86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116/128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79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0"/>
            <a:ext cx="10160000" cy="6578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117/128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39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118/128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5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94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119/128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17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120/128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50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084" y="10317"/>
            <a:ext cx="4430854" cy="68476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121/128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25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122/128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67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123/128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15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124/128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17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125/128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01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126/128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1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127/128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49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0" y="0"/>
            <a:ext cx="10883900" cy="640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128/128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21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34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591" y="0"/>
            <a:ext cx="973281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13/128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70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14/128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21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15/128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56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16/128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46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17/128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55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18/128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08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73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19/128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09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20/128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25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21/128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09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22/128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01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23/128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42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24/128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89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25/128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26/128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6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27/128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50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28/128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11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0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29/128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60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30/128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02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31/128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59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784" y="0"/>
            <a:ext cx="444043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32/128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54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33/128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31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34/128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68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35/128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88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36/128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26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37/128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81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38/128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10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5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878" y="362155"/>
            <a:ext cx="9253942" cy="59878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39/128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66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36" y="0"/>
            <a:ext cx="1039492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40/128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43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468" y="0"/>
            <a:ext cx="48510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41/128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14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13" y="0"/>
            <a:ext cx="1008917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42/128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9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43/128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4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44/128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49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45/128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29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45" y="0"/>
            <a:ext cx="1077190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46/128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4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47/128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64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48/128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05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41" y="0"/>
            <a:ext cx="1042791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67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49/128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24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50/128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16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000" y="0"/>
            <a:ext cx="6120000" cy="396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51/128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94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52/128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86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53/128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37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54/128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54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68" y="0"/>
            <a:ext cx="112048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55/128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93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985" y="27306"/>
            <a:ext cx="4422554" cy="68306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56/128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4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57/128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9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58/128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43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50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59/128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57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711" y="0"/>
            <a:ext cx="530257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60/128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25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61/128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85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62/128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83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00" y="0"/>
            <a:ext cx="3960000" cy="612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63/128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19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64/128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72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65/128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0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66/128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78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67/128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87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061" y="351557"/>
            <a:ext cx="9555715" cy="61831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68/128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65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74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987" y="228763"/>
            <a:ext cx="4080290" cy="63059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69/128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22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1" y="0"/>
            <a:ext cx="1028973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70/128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3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71/128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0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72/128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55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484" y="0"/>
            <a:ext cx="443703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73/128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57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74/128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98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75/128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54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76/128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54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77/128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76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01" y="0"/>
            <a:ext cx="456639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78/128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96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64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00" y="0"/>
            <a:ext cx="3960000" cy="612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79/128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43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80/128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29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81/128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65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82/128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57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83/128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62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84/128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71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86" y="0"/>
            <a:ext cx="103754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85/128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6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86/128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05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87/128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23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88/128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6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85" y="0"/>
            <a:ext cx="1057203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89/128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44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90/128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6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91/128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96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92/128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5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511" y="263768"/>
            <a:ext cx="9833150" cy="63626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93/128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76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94/128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09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95/128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68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96/128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06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97/128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90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98/128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59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393</Words>
  <Application>Microsoft Office PowerPoint</Application>
  <PresentationFormat>Widescreen</PresentationFormat>
  <Paragraphs>385</Paragraphs>
  <Slides>129</Slides>
  <Notes>128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129</vt:i4>
      </vt:variant>
    </vt:vector>
  </HeadingPairs>
  <TitlesOfParts>
    <vt:vector size="133" baseType="lpstr"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Laura K. Reid</cp:lastModifiedBy>
  <cp:revision>4</cp:revision>
  <dcterms:created xsi:type="dcterms:W3CDTF">2019-02-13T14:24:01Z</dcterms:created>
  <dcterms:modified xsi:type="dcterms:W3CDTF">2019-02-13T19:27:20Z</dcterms:modified>
</cp:coreProperties>
</file>