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2"/>
  </p:notesMasterIdLst>
  <p:sldIdLst>
    <p:sldId id="385" r:id="rId2"/>
    <p:sldId id="384" r:id="rId3"/>
    <p:sldId id="383" r:id="rId4"/>
    <p:sldId id="382" r:id="rId5"/>
    <p:sldId id="381" r:id="rId6"/>
    <p:sldId id="380" r:id="rId7"/>
    <p:sldId id="379" r:id="rId8"/>
    <p:sldId id="378" r:id="rId9"/>
    <p:sldId id="377" r:id="rId10"/>
    <p:sldId id="376" r:id="rId11"/>
    <p:sldId id="375" r:id="rId12"/>
    <p:sldId id="374" r:id="rId13"/>
    <p:sldId id="373" r:id="rId14"/>
    <p:sldId id="372" r:id="rId15"/>
    <p:sldId id="371" r:id="rId16"/>
    <p:sldId id="370" r:id="rId17"/>
    <p:sldId id="369" r:id="rId18"/>
    <p:sldId id="368" r:id="rId19"/>
    <p:sldId id="367" r:id="rId20"/>
    <p:sldId id="366" r:id="rId21"/>
    <p:sldId id="365" r:id="rId22"/>
    <p:sldId id="364" r:id="rId23"/>
    <p:sldId id="363" r:id="rId24"/>
    <p:sldId id="362" r:id="rId25"/>
    <p:sldId id="361" r:id="rId26"/>
    <p:sldId id="360" r:id="rId27"/>
    <p:sldId id="359" r:id="rId28"/>
    <p:sldId id="358" r:id="rId29"/>
    <p:sldId id="357" r:id="rId30"/>
    <p:sldId id="356" r:id="rId31"/>
    <p:sldId id="355" r:id="rId32"/>
    <p:sldId id="354" r:id="rId33"/>
    <p:sldId id="353" r:id="rId34"/>
    <p:sldId id="352" r:id="rId35"/>
    <p:sldId id="351" r:id="rId36"/>
    <p:sldId id="350" r:id="rId37"/>
    <p:sldId id="349" r:id="rId38"/>
    <p:sldId id="348" r:id="rId39"/>
    <p:sldId id="347" r:id="rId40"/>
    <p:sldId id="346" r:id="rId41"/>
    <p:sldId id="345" r:id="rId42"/>
    <p:sldId id="344" r:id="rId43"/>
    <p:sldId id="343" r:id="rId44"/>
    <p:sldId id="342" r:id="rId45"/>
    <p:sldId id="341" r:id="rId46"/>
    <p:sldId id="340" r:id="rId47"/>
    <p:sldId id="339" r:id="rId48"/>
    <p:sldId id="338" r:id="rId49"/>
    <p:sldId id="337" r:id="rId50"/>
    <p:sldId id="336" r:id="rId51"/>
    <p:sldId id="335" r:id="rId52"/>
    <p:sldId id="334" r:id="rId53"/>
    <p:sldId id="333" r:id="rId54"/>
    <p:sldId id="332" r:id="rId55"/>
    <p:sldId id="331" r:id="rId56"/>
    <p:sldId id="330" r:id="rId57"/>
    <p:sldId id="329" r:id="rId58"/>
    <p:sldId id="328" r:id="rId59"/>
    <p:sldId id="327" r:id="rId60"/>
    <p:sldId id="326" r:id="rId61"/>
    <p:sldId id="325" r:id="rId62"/>
    <p:sldId id="324" r:id="rId63"/>
    <p:sldId id="323" r:id="rId64"/>
    <p:sldId id="322" r:id="rId65"/>
    <p:sldId id="321" r:id="rId66"/>
    <p:sldId id="320" r:id="rId67"/>
    <p:sldId id="319" r:id="rId68"/>
    <p:sldId id="318" r:id="rId69"/>
    <p:sldId id="317" r:id="rId70"/>
    <p:sldId id="316" r:id="rId71"/>
    <p:sldId id="315" r:id="rId72"/>
    <p:sldId id="314" r:id="rId73"/>
    <p:sldId id="313" r:id="rId74"/>
    <p:sldId id="312" r:id="rId75"/>
    <p:sldId id="311" r:id="rId76"/>
    <p:sldId id="310" r:id="rId77"/>
    <p:sldId id="309" r:id="rId78"/>
    <p:sldId id="308" r:id="rId79"/>
    <p:sldId id="307" r:id="rId80"/>
    <p:sldId id="306" r:id="rId81"/>
    <p:sldId id="305" r:id="rId82"/>
    <p:sldId id="304" r:id="rId83"/>
    <p:sldId id="303" r:id="rId84"/>
    <p:sldId id="302" r:id="rId85"/>
    <p:sldId id="301" r:id="rId86"/>
    <p:sldId id="300" r:id="rId87"/>
    <p:sldId id="299" r:id="rId88"/>
    <p:sldId id="298" r:id="rId89"/>
    <p:sldId id="297" r:id="rId90"/>
    <p:sldId id="296" r:id="rId91"/>
    <p:sldId id="295" r:id="rId92"/>
    <p:sldId id="294" r:id="rId93"/>
    <p:sldId id="293" r:id="rId94"/>
    <p:sldId id="292" r:id="rId95"/>
    <p:sldId id="291" r:id="rId96"/>
    <p:sldId id="290" r:id="rId97"/>
    <p:sldId id="289" r:id="rId98"/>
    <p:sldId id="288" r:id="rId99"/>
    <p:sldId id="287" r:id="rId100"/>
    <p:sldId id="286" r:id="rId101"/>
    <p:sldId id="285" r:id="rId102"/>
    <p:sldId id="284" r:id="rId103"/>
    <p:sldId id="283" r:id="rId104"/>
    <p:sldId id="282" r:id="rId105"/>
    <p:sldId id="281" r:id="rId106"/>
    <p:sldId id="280" r:id="rId107"/>
    <p:sldId id="279" r:id="rId108"/>
    <p:sldId id="278" r:id="rId109"/>
    <p:sldId id="277" r:id="rId110"/>
    <p:sldId id="276" r:id="rId111"/>
    <p:sldId id="275" r:id="rId112"/>
    <p:sldId id="274" r:id="rId113"/>
    <p:sldId id="273" r:id="rId114"/>
    <p:sldId id="272" r:id="rId115"/>
    <p:sldId id="271" r:id="rId116"/>
    <p:sldId id="270" r:id="rId117"/>
    <p:sldId id="269" r:id="rId118"/>
    <p:sldId id="268" r:id="rId119"/>
    <p:sldId id="267" r:id="rId120"/>
    <p:sldId id="266" r:id="rId121"/>
    <p:sldId id="265" r:id="rId122"/>
    <p:sldId id="264" r:id="rId123"/>
    <p:sldId id="263" r:id="rId124"/>
    <p:sldId id="262" r:id="rId125"/>
    <p:sldId id="261" r:id="rId126"/>
    <p:sldId id="260" r:id="rId127"/>
    <p:sldId id="259" r:id="rId128"/>
    <p:sldId id="258" r:id="rId129"/>
    <p:sldId id="257" r:id="rId130"/>
    <p:sldId id="256" r:id="rId131"/>
  </p:sldIdLst>
  <p:sldSz cx="12192000" cy="6858000"/>
  <p:notesSz cx="6858000" cy="9144000"/>
  <p:embeddedFontLst>
    <p:embeddedFont>
      <p:font typeface="Calibri Light" panose="020F0302020204030204" pitchFamily="34" charset="0"/>
      <p:regular r:id="rId133"/>
      <p:italic r:id="rId134"/>
    </p:embeddedFont>
    <p:embeddedFont>
      <p:font typeface="Calibri" panose="020F0502020204030204" pitchFamily="34" charset="0"/>
      <p:regular r:id="rId135"/>
      <p:bold r:id="rId136"/>
      <p:italic r:id="rId137"/>
      <p:boldItalic r:id="rId1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1.fntdata"/><Relationship Id="rId138" Type="http://schemas.openxmlformats.org/officeDocument/2006/relationships/font" Target="fonts/font6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2.fntdata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font" Target="fonts/font4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23E63-5CEB-4D15-94AF-42FDD330C085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25C96-66F2-4F90-BC0A-BF74C389E33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7857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zliu859_poster.jpg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2967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yli3535_poster.jpg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294830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gkidecke_poster.jpg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245121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flin59_poster.jpg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05876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eliu84_poster.jpg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766563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ekum_poster.jpg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461747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ejone5_poster.jpg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381257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dmahmoo3_poster.jpg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14764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dlowrie4_poster.jpg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20255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dlou6_poster.jpg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169397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dlamsidu_poster.jpg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189232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dkendal5_poster.jpg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3912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yli3533_poster.jpg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166425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cmarek2_poster.jpg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156953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clim53_poster.jpg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86830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cliao48_poster.jpg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387989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cli887_poster.jpg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500632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cleathe2_poster.jpg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574918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ckoumout_poster.jpg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4415073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blim27_poster.jpg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452531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amanji44_poster.jpg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710186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aly48_poster.jpg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1882638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aliu294_poster.jpg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1163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ylei42_poster.jpg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463056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aliu285_poster.jpg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875065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aliang26_poster.jpg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2878648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alevac4_poster.jpg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451106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alee686_poster.jpg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1422297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alancit_poster.jpg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014694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akudav2_poster.jpg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9987920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akline3_poster.jpg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08621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akhanal3_poster.jpg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001937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akaldas2_poster.jpg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504715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ajohn377_poster.jpg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4967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ylee667_poster.jpg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4300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ylao4_poster.jpg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3364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ykim744_poster.jpg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9194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ykim723_poster.jpg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3204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ykang89_poster.jpg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8670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yjin288_poster.jpg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7915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xluo67_poster.jpg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0795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zliu488_poster.jpg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9443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xliu894_poster.jpg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7946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xliu2265_poster.jpg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26054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xlin328_poster.jpg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68071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xlin326_poster.jpg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51392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xli2467_poster.jpg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3692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wli662_poster.jpg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94382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vleung82_poster.jpg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67089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tliu373_poster.jpg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92450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tlathigr_poster.jpg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45932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tkothari_poster.jpg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699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zjian29_poster.jpg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1337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tkorottc_poster.jpg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8661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tkolten_poster.jpg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15482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tjohn54_poster.jpg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45791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sliu855_poster.jpg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49589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slim245_poster.jpg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39269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slee2622_poster.jpg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43649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slee2382_poster.jpg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01491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skugane4_poster.jpg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58901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skim2383_poster.jpg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74321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skhann28_poster.jpg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386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ymaleki2_poster.jpg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02123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skazi23_poster.jpg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31228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sjone72_poster.jpg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04011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sjin85_poster.jpg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96960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sjian6_poster.jpg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40692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rmallik_poster.jpg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9373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rliu392_poster.jpg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95621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rli465_poster.jpg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32492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rlevine7_poster.jpg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66433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rladak7_poster.jpg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44701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qma54_poster.jpg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5642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yluo296_poster.jpg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90279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qliu265_poster.jpg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36043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qli423_poster.jpg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03563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qli364_poster.jpg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02840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qlan5_poster.jpg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98438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pliu263_poster.jpg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07421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plakhesa_poster.jpg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90055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nlim26_poster.jpg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18184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nlee247_poster.jpg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51952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nking42_poster.jpg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41474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nkhan268_poster.jpg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4935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ylu572_poster.jpg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039308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njordans_poster.jpg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793451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mmarangi_poster.jpg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492417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mlui43_poster.jpg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70173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mlander5_poster.jpg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98905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mkim736_poster.jpg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73379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mkim669_poster.jpg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66477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mkhan922_poster.jpg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102234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mkhalidc_poster.jpg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479123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mkhali65_poster.jpg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010137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mkenne87_poster.jpg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551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yliu2935_poster.jpg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538199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mkell45_poster.jpg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650512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mjull5_poster.jpg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112248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lma242_poster.jpg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100343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lli673_poster.jpg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492337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lli568_poster.jpg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670768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kma88_poster.jpg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758704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klu64_poster.jpg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78913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klewis83_poster.jpg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80943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kleun257_poster.jpg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708969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klee785_poster.jpg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2534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yliao62_poster.jpg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221507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kkim423_poster.jpg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480937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jmacle68_poster.jpg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762651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jliu2446_poster.jpg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216538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jliu2389_poster.jpg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146851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jli3296_poster.jpg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417063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jli2988_poster.jpg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754496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jli2927_poster.jpg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184888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jlabib_poster.jpg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001678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jkwik_poster.jpg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168328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jkenny25_poster.jpg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7116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ylian225_poster.jpg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606815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jkeld_poster.jpg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183908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jkafka2_poster.jpg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976634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imanji7_poster.jpg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90357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ikwon2_poster.jpg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09700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ijones6_poster.jpg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383722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hliu592_poster.jpg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859206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hlai67_poster.jpg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640653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hkwon47_poster.jpg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659746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hjung62_poster.jpg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377682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hjoseph7_poster.jpg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25C96-66F2-4F90-BC0A-BF74C389E339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3059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F452-AB3C-42FE-B99E-493930B49FAF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E37D-52FB-42CF-BA3A-4262E025D92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7561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F452-AB3C-42FE-B99E-493930B49FAF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E37D-52FB-42CF-BA3A-4262E025D92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0979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F452-AB3C-42FE-B99E-493930B49FAF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E37D-52FB-42CF-BA3A-4262E025D92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324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F452-AB3C-42FE-B99E-493930B49FAF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E37D-52FB-42CF-BA3A-4262E025D92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358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F452-AB3C-42FE-B99E-493930B49FAF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E37D-52FB-42CF-BA3A-4262E025D92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609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F452-AB3C-42FE-B99E-493930B49FAF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E37D-52FB-42CF-BA3A-4262E025D92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9959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F452-AB3C-42FE-B99E-493930B49FAF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E37D-52FB-42CF-BA3A-4262E025D92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5276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F452-AB3C-42FE-B99E-493930B49FAF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E37D-52FB-42CF-BA3A-4262E025D92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497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F452-AB3C-42FE-B99E-493930B49FAF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E37D-52FB-42CF-BA3A-4262E025D92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4408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F452-AB3C-42FE-B99E-493930B49FAF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E37D-52FB-42CF-BA3A-4262E025D92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4357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F452-AB3C-42FE-B99E-493930B49FAF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E37D-52FB-42CF-BA3A-4262E025D92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8571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2F452-AB3C-42FE-B99E-493930B49FAF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9E37D-52FB-42CF-BA3A-4262E025D92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125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3)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31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99/129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100/129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09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101/129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45" y="0"/>
            <a:ext cx="1077190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102/129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38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103/129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60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104/129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72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105/129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15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106/129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48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107/129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30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108/129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4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109/129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61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110/129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4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111/129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7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112/129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45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113/129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2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293" y="6783"/>
            <a:ext cx="4433140" cy="68512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114/129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115/129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65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116/129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117/129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7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118/129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1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2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119/129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1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120/129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8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121/129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7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122/129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8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123/129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8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85" y="0"/>
            <a:ext cx="104702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124/129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354" y="152203"/>
            <a:ext cx="4255008" cy="6575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125/129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0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87" y="187999"/>
            <a:ext cx="4106667" cy="6346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126/129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1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127/129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8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128/129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33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1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129/129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63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32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28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2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2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75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8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65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6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8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0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74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70" y="0"/>
            <a:ext cx="4369308" cy="67525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44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5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1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73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71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9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69" y="0"/>
            <a:ext cx="386366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30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3" y="0"/>
            <a:ext cx="1142365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77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2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45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6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33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2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83" y="0"/>
            <a:ext cx="1059423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2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3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7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4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2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90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8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2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2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38" y="204177"/>
            <a:ext cx="10020299" cy="64837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81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3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45" y="0"/>
            <a:ext cx="443891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1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6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0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55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7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3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261" y="0"/>
            <a:ext cx="938947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7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6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4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4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20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41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01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0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7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40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0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68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69" y="263768"/>
            <a:ext cx="10021707" cy="64846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4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34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9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4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13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1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73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42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71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4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0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26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02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2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94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80/129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42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81/129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2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82/129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1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83/129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66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84/129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0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85/129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65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86/129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6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48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64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45" y="0"/>
            <a:ext cx="1077190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8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99" y="0"/>
            <a:ext cx="4457231" cy="68884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89/129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5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90/129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2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079" y="105508"/>
            <a:ext cx="4326475" cy="66863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91/129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0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92/129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36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93/129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27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94/129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7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4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96/129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31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97/129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57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98/129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95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396</Words>
  <Application>Microsoft Office PowerPoint</Application>
  <PresentationFormat>Widescreen</PresentationFormat>
  <Paragraphs>388</Paragraphs>
  <Slides>130</Slides>
  <Notes>129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4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2</cp:revision>
  <dcterms:created xsi:type="dcterms:W3CDTF">2019-02-13T14:24:47Z</dcterms:created>
  <dcterms:modified xsi:type="dcterms:W3CDTF">2019-02-13T15:47:20Z</dcterms:modified>
</cp:coreProperties>
</file>