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media/image47.jpg" ContentType="image/unknown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2"/>
  </p:notesMasterIdLst>
  <p:sldIdLst>
    <p:sldId id="375" r:id="rId2"/>
    <p:sldId id="374" r:id="rId3"/>
    <p:sldId id="373" r:id="rId4"/>
    <p:sldId id="372" r:id="rId5"/>
    <p:sldId id="371" r:id="rId6"/>
    <p:sldId id="370" r:id="rId7"/>
    <p:sldId id="369" r:id="rId8"/>
    <p:sldId id="368" r:id="rId9"/>
    <p:sldId id="367" r:id="rId10"/>
    <p:sldId id="366" r:id="rId11"/>
    <p:sldId id="365" r:id="rId12"/>
    <p:sldId id="364" r:id="rId13"/>
    <p:sldId id="363" r:id="rId14"/>
    <p:sldId id="362" r:id="rId15"/>
    <p:sldId id="361" r:id="rId16"/>
    <p:sldId id="360" r:id="rId17"/>
    <p:sldId id="359" r:id="rId18"/>
    <p:sldId id="358" r:id="rId19"/>
    <p:sldId id="357" r:id="rId20"/>
    <p:sldId id="356" r:id="rId21"/>
    <p:sldId id="355" r:id="rId22"/>
    <p:sldId id="354" r:id="rId23"/>
    <p:sldId id="353" r:id="rId24"/>
    <p:sldId id="352" r:id="rId25"/>
    <p:sldId id="351" r:id="rId26"/>
    <p:sldId id="350" r:id="rId27"/>
    <p:sldId id="349" r:id="rId28"/>
    <p:sldId id="348" r:id="rId29"/>
    <p:sldId id="347" r:id="rId30"/>
    <p:sldId id="346" r:id="rId31"/>
    <p:sldId id="345" r:id="rId32"/>
    <p:sldId id="344" r:id="rId33"/>
    <p:sldId id="343" r:id="rId34"/>
    <p:sldId id="342" r:id="rId35"/>
    <p:sldId id="341" r:id="rId36"/>
    <p:sldId id="340" r:id="rId37"/>
    <p:sldId id="339" r:id="rId38"/>
    <p:sldId id="338" r:id="rId39"/>
    <p:sldId id="337" r:id="rId40"/>
    <p:sldId id="336" r:id="rId41"/>
    <p:sldId id="335" r:id="rId42"/>
    <p:sldId id="334" r:id="rId43"/>
    <p:sldId id="333" r:id="rId44"/>
    <p:sldId id="332" r:id="rId45"/>
    <p:sldId id="331" r:id="rId46"/>
    <p:sldId id="330" r:id="rId47"/>
    <p:sldId id="329" r:id="rId48"/>
    <p:sldId id="328" r:id="rId49"/>
    <p:sldId id="327" r:id="rId50"/>
    <p:sldId id="326" r:id="rId51"/>
    <p:sldId id="325" r:id="rId52"/>
    <p:sldId id="324" r:id="rId53"/>
    <p:sldId id="323" r:id="rId54"/>
    <p:sldId id="322" r:id="rId55"/>
    <p:sldId id="321" r:id="rId56"/>
    <p:sldId id="320" r:id="rId57"/>
    <p:sldId id="319" r:id="rId58"/>
    <p:sldId id="318" r:id="rId59"/>
    <p:sldId id="317" r:id="rId60"/>
    <p:sldId id="316" r:id="rId61"/>
    <p:sldId id="315" r:id="rId62"/>
    <p:sldId id="314" r:id="rId63"/>
    <p:sldId id="313" r:id="rId64"/>
    <p:sldId id="312" r:id="rId65"/>
    <p:sldId id="311" r:id="rId66"/>
    <p:sldId id="310" r:id="rId67"/>
    <p:sldId id="309" r:id="rId68"/>
    <p:sldId id="308" r:id="rId69"/>
    <p:sldId id="307" r:id="rId70"/>
    <p:sldId id="306" r:id="rId71"/>
    <p:sldId id="305" r:id="rId72"/>
    <p:sldId id="304" r:id="rId73"/>
    <p:sldId id="303" r:id="rId74"/>
    <p:sldId id="302" r:id="rId75"/>
    <p:sldId id="301" r:id="rId76"/>
    <p:sldId id="300" r:id="rId77"/>
    <p:sldId id="299" r:id="rId78"/>
    <p:sldId id="298" r:id="rId79"/>
    <p:sldId id="297" r:id="rId80"/>
    <p:sldId id="296" r:id="rId81"/>
    <p:sldId id="295" r:id="rId82"/>
    <p:sldId id="294" r:id="rId83"/>
    <p:sldId id="293" r:id="rId84"/>
    <p:sldId id="292" r:id="rId85"/>
    <p:sldId id="291" r:id="rId86"/>
    <p:sldId id="290" r:id="rId87"/>
    <p:sldId id="289" r:id="rId88"/>
    <p:sldId id="288" r:id="rId89"/>
    <p:sldId id="287" r:id="rId90"/>
    <p:sldId id="286" r:id="rId91"/>
    <p:sldId id="285" r:id="rId92"/>
    <p:sldId id="284" r:id="rId93"/>
    <p:sldId id="283" r:id="rId94"/>
    <p:sldId id="282" r:id="rId95"/>
    <p:sldId id="281" r:id="rId96"/>
    <p:sldId id="280" r:id="rId97"/>
    <p:sldId id="279" r:id="rId98"/>
    <p:sldId id="278" r:id="rId99"/>
    <p:sldId id="277" r:id="rId100"/>
    <p:sldId id="276" r:id="rId101"/>
    <p:sldId id="275" r:id="rId102"/>
    <p:sldId id="274" r:id="rId103"/>
    <p:sldId id="273" r:id="rId104"/>
    <p:sldId id="272" r:id="rId105"/>
    <p:sldId id="271" r:id="rId106"/>
    <p:sldId id="270" r:id="rId107"/>
    <p:sldId id="269" r:id="rId108"/>
    <p:sldId id="268" r:id="rId109"/>
    <p:sldId id="267" r:id="rId110"/>
    <p:sldId id="266" r:id="rId111"/>
    <p:sldId id="265" r:id="rId112"/>
    <p:sldId id="264" r:id="rId113"/>
    <p:sldId id="263" r:id="rId114"/>
    <p:sldId id="262" r:id="rId115"/>
    <p:sldId id="261" r:id="rId116"/>
    <p:sldId id="260" r:id="rId117"/>
    <p:sldId id="259" r:id="rId118"/>
    <p:sldId id="258" r:id="rId119"/>
    <p:sldId id="257" r:id="rId120"/>
    <p:sldId id="256" r:id="rId121"/>
  </p:sldIdLst>
  <p:sldSz cx="12192000" cy="6858000"/>
  <p:notesSz cx="6858000" cy="9144000"/>
  <p:embeddedFontLst>
    <p:embeddedFont>
      <p:font typeface="Calibri Light" panose="020F0302020204030204" pitchFamily="34" charset="0"/>
      <p:regular r:id="rId123"/>
      <p:italic r:id="rId124"/>
    </p:embeddedFont>
    <p:embeddedFont>
      <p:font typeface="Calibri" panose="020F0502020204030204" pitchFamily="34" charset="0"/>
      <p:regular r:id="rId125"/>
      <p:bold r:id="rId126"/>
      <p:italic r:id="rId127"/>
      <p:boldItalic r:id="rId1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1.fntdata"/><Relationship Id="rId128" Type="http://schemas.openxmlformats.org/officeDocument/2006/relationships/font" Target="fonts/font6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font" Target="fonts/font2.fntdata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7DF88-24E4-48BC-9609-C27149920565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60AEB-EC64-4DDA-8F2C-66D64FF3B7C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919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zrana4_poster.jpg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4481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tmichal4_poster.jpg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862758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cpatel64_poster.jpg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117062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colsen7_poster.jpg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736143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cobetta_poster.jpg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442340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cnickel3_poster.jpg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163932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cmusz_poster.jpg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994376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cmoorghe_poster.jpg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668653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broher_poster.jpg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029577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bpetch_poster.jpg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793864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bpeacoc5_poster.jpg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981929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boharash_poster.jpg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70437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ssandh65_poster.jpg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446959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bmcleo24_poster.jpg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058237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asagar_poster.jpg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158033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arozenbe_poster.jpg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750181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arahugna_poster.jpg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882216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apirone_poster.jpg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909238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apate455_poster.jpg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492438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anoormo4_poster.jpg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968255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anaderkh_poster.jpg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023815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anadeem8_poster.jpg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559761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amontgo7_poster.jpg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1283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sreycama_poster.jpg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2921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srajkum8_poster.jpg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0535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solaniy_poster.jpg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9557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smurp25_poster.jpg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2266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smuramat_poster.jpg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2635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smoshir3_poster.jpg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986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smicks3_poster.jpg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52741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smesgarz_poster.jpg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9381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zmeng32_poster.jpg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20963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smatharo_poster.jpg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67916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rreyno5_poster.jpg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1956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rqurbana_poster.jpg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73505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rquon_poster.jpg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50018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rosman7_poster.jpg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73170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rmoore58_poster.jpg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89917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rmoodie2_poster.jpg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1789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rmoharra_poster.jpg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9822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preale2_poster.jpg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1099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pnouribe_poster.jpg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2521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ysachar_poster.jpg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76046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pnguye63_poster.jpg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84126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pmileti_poster.jpg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3337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omcdona_poster.jpg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82875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nsantos8_poster.jpg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389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nrockand_poster.jpg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45457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npate282_poster.jpg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36049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msanch9_poster.jpg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6373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mrubiale_poster.jpg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03702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mraza43_poster.jpg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65382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mpined2_poster.jpg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1520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yqiu83_poster.jpg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32768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mpate328_poster.jpg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8351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mparkin6_poster.jpg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30617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mnodder_poster.jpg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87189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mmusheg_poster.jpg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54935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mmukht_poster.jpg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75156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mmicha24_poster.jpg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02948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mmeek_poster.jpg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59862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ksakr_poster.jpg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80901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krishi3_poster.jpg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4173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kqu5_poster.jpg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2203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ymiao47_poster.jpg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92857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kpeter53_poster.jpg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57181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kpater26_poster.jpg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96932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knguy44_poster.jpg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86925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kng346_poster.jpg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73957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knewell7_poster.jpg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27415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kmoham22_poster.jpg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98155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kmin28_poster.jpg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85855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kmayorga_poster.jpg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406502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jross263_poster.jpg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880660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jrawson4_poster.jpg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3127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xpeng58_poster.jpg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35976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jpurcha2_poster.jpg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92913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jpollo22_poster.jpg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521185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jpate255_poster.jpg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446344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jotter2_poster.jpg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299308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jmuhelan_poster.jpg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94578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jmoses6_poster.jpg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798749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jmorr258_poster.jpg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0063659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jmerifie_poster.jpg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39135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jmckagu2_poster.jpg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436320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jmazour_poster.jpg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1852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xni23_poster.jpg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857612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jmartosh_poster.jpg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080408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jmaron2_poster.jpg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763893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isahota4_poster.jpg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629291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imurariu_poster.jpg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2282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hsalomon_poster.jpg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010385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hpan72_poster.jpg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804796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hpan68_poster.jpg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727634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hmun4_poster.jpg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487729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hmoxam_poster.jpg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910056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hmitch6_poster.jpg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7188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vsanta_poster.jpg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219008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gmaury_poster.jpg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106155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fsabir_poster.jpg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518544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fpatel25_poster.jpg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826951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fmitra_poster.jpg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143327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fmirzaza_poster.jpg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637380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erotenb_poster.jpg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742210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eouyang2_poster.jpg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534440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emichel4_poster.jpg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111062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emclare4_poster.jpg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548544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emaxwel7_poster.jpg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318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tngo26_poster.jpg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450848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dsalim2_poster.jpg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985333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dquinn24_poster.jpg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367483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dquan5_poster.jpg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375125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dpickens_poster.jpg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104056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dpark58_poster.jpg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135091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dosei5_poster.jpg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414871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dneumark_poster.jpg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517598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dmtui2_poster.jpg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791869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cpolill_poster.jpg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658563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cpinker2_poster.jpg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60AEB-EC64-4DDA-8F2C-66D64FF3B7CD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3802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E6A4-1CFD-4566-865F-FA8832E44195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44D3-385F-4B0C-A12A-28AC19FD79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9400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E6A4-1CFD-4566-865F-FA8832E44195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44D3-385F-4B0C-A12A-28AC19FD79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7524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E6A4-1CFD-4566-865F-FA8832E44195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44D3-385F-4B0C-A12A-28AC19FD79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4355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E6A4-1CFD-4566-865F-FA8832E44195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44D3-385F-4B0C-A12A-28AC19FD79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4537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E6A4-1CFD-4566-865F-FA8832E44195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44D3-385F-4B0C-A12A-28AC19FD79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1937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E6A4-1CFD-4566-865F-FA8832E44195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44D3-385F-4B0C-A12A-28AC19FD79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0550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E6A4-1CFD-4566-865F-FA8832E44195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44D3-385F-4B0C-A12A-28AC19FD79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5395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E6A4-1CFD-4566-865F-FA8832E44195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44D3-385F-4B0C-A12A-28AC19FD79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8531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E6A4-1CFD-4566-865F-FA8832E44195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44D3-385F-4B0C-A12A-28AC19FD79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9940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E6A4-1CFD-4566-865F-FA8832E44195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44D3-385F-4B0C-A12A-28AC19FD79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205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E6A4-1CFD-4566-865F-FA8832E44195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D44D3-385F-4B0C-A12A-28AC19FD79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7283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BE6A4-1CFD-4566-865F-FA8832E44195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D44D3-385F-4B0C-A12A-28AC19FD799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4087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4)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45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00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99/119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58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100/119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101/119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10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102/119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64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449" y="0"/>
            <a:ext cx="4449567" cy="68766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103/119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104/119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31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105/119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9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106/119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8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107/119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77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108/119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96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109/119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3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035" y="211014"/>
            <a:ext cx="8366450" cy="62766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110/119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6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316" y="474784"/>
            <a:ext cx="9019684" cy="58362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111/119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26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112/119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64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113/119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4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114/119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5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115/119</a:t>
            </a:r>
            <a:endParaRPr lang="en-CA" b="1">
              <a:solidFill>
                <a:srgbClr val="F8F8FF"/>
              </a:solidFill>
            </a:endParaRPr>
          </a:p>
        </p:txBody>
      </p:sp>
      <p:pic>
        <p:nvPicPr>
          <p:cNvPr id="1026" name="Picture 2" descr="http://publish.uwo.ca/~apate455/posterassign/apate455_p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16" y="356059"/>
            <a:ext cx="9048261" cy="585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97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116/119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05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117/119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91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118/119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3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81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427" y="0"/>
            <a:ext cx="707114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119/119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71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3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7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59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20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69" y="351692"/>
            <a:ext cx="9819485" cy="63537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26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85" y="0"/>
            <a:ext cx="105720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18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2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19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05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1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959" y="0"/>
            <a:ext cx="447408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34" y="0"/>
            <a:ext cx="1070433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86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3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45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7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81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51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555" y="278621"/>
            <a:ext cx="4048030" cy="62560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1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56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9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0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1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6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3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3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28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00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5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6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86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99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37" y="0"/>
            <a:ext cx="443192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660" y="0"/>
            <a:ext cx="436268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79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2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45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13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24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25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50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8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15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6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06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87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25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8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90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61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8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38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9" y="0"/>
            <a:ext cx="475252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0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0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06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9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1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2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3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14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8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5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76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09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8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70/119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91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71/119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94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72/119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35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73/119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7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74/119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73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75/119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0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76/119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22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77/119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9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78/119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29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22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79/119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0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149" y="0"/>
            <a:ext cx="4317682" cy="66727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80/119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99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81/119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7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82/119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15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83/119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79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84/119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85/119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8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86/119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9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87/119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94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88/119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43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89/119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9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90/119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5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91/119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57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92/119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5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93/119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92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94/119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8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95/119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5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96/119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29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97/119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8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98/119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0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366</Words>
  <Application>Microsoft Office PowerPoint</Application>
  <PresentationFormat>Widescreen</PresentationFormat>
  <Paragraphs>358</Paragraphs>
  <Slides>120</Slides>
  <Notes>119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4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Laura K. Reid</cp:lastModifiedBy>
  <cp:revision>2</cp:revision>
  <dcterms:created xsi:type="dcterms:W3CDTF">2019-02-13T14:25:24Z</dcterms:created>
  <dcterms:modified xsi:type="dcterms:W3CDTF">2019-02-13T15:55:01Z</dcterms:modified>
</cp:coreProperties>
</file>