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45.jpg" ContentType="image/png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1"/>
  </p:notesMasterIdLst>
  <p:sldIdLst>
    <p:sldId id="334" r:id="rId2"/>
    <p:sldId id="333" r:id="rId3"/>
    <p:sldId id="332" r:id="rId4"/>
    <p:sldId id="331" r:id="rId5"/>
    <p:sldId id="330" r:id="rId6"/>
    <p:sldId id="329" r:id="rId7"/>
    <p:sldId id="328" r:id="rId8"/>
    <p:sldId id="327" r:id="rId9"/>
    <p:sldId id="326" r:id="rId10"/>
    <p:sldId id="325" r:id="rId11"/>
    <p:sldId id="324" r:id="rId12"/>
    <p:sldId id="323" r:id="rId13"/>
    <p:sldId id="322" r:id="rId14"/>
    <p:sldId id="321" r:id="rId15"/>
    <p:sldId id="320" r:id="rId16"/>
    <p:sldId id="319" r:id="rId17"/>
    <p:sldId id="318" r:id="rId18"/>
    <p:sldId id="317" r:id="rId19"/>
    <p:sldId id="316" r:id="rId20"/>
    <p:sldId id="315" r:id="rId21"/>
    <p:sldId id="314" r:id="rId22"/>
    <p:sldId id="313" r:id="rId23"/>
    <p:sldId id="312" r:id="rId24"/>
    <p:sldId id="311" r:id="rId25"/>
    <p:sldId id="310" r:id="rId26"/>
    <p:sldId id="309" r:id="rId27"/>
    <p:sldId id="308" r:id="rId28"/>
    <p:sldId id="307" r:id="rId29"/>
    <p:sldId id="306" r:id="rId30"/>
    <p:sldId id="305" r:id="rId31"/>
    <p:sldId id="304" r:id="rId32"/>
    <p:sldId id="303" r:id="rId33"/>
    <p:sldId id="302" r:id="rId34"/>
    <p:sldId id="301" r:id="rId35"/>
    <p:sldId id="300" r:id="rId36"/>
    <p:sldId id="299" r:id="rId37"/>
    <p:sldId id="298" r:id="rId38"/>
    <p:sldId id="297" r:id="rId39"/>
    <p:sldId id="296" r:id="rId40"/>
    <p:sldId id="295" r:id="rId41"/>
    <p:sldId id="294" r:id="rId42"/>
    <p:sldId id="293" r:id="rId43"/>
    <p:sldId id="292" r:id="rId44"/>
    <p:sldId id="291" r:id="rId45"/>
    <p:sldId id="290" r:id="rId46"/>
    <p:sldId id="289" r:id="rId47"/>
    <p:sldId id="288" r:id="rId48"/>
    <p:sldId id="287" r:id="rId49"/>
    <p:sldId id="286" r:id="rId50"/>
    <p:sldId id="285" r:id="rId51"/>
    <p:sldId id="284" r:id="rId52"/>
    <p:sldId id="283" r:id="rId53"/>
    <p:sldId id="282" r:id="rId54"/>
    <p:sldId id="281" r:id="rId55"/>
    <p:sldId id="280" r:id="rId56"/>
    <p:sldId id="279" r:id="rId57"/>
    <p:sldId id="278" r:id="rId58"/>
    <p:sldId id="277" r:id="rId59"/>
    <p:sldId id="276" r:id="rId60"/>
    <p:sldId id="275" r:id="rId61"/>
    <p:sldId id="274" r:id="rId62"/>
    <p:sldId id="273" r:id="rId63"/>
    <p:sldId id="272" r:id="rId64"/>
    <p:sldId id="271" r:id="rId65"/>
    <p:sldId id="270" r:id="rId66"/>
    <p:sldId id="269" r:id="rId67"/>
    <p:sldId id="268" r:id="rId68"/>
    <p:sldId id="267" r:id="rId69"/>
    <p:sldId id="266" r:id="rId70"/>
    <p:sldId id="265" r:id="rId71"/>
    <p:sldId id="264" r:id="rId72"/>
    <p:sldId id="263" r:id="rId73"/>
    <p:sldId id="262" r:id="rId74"/>
    <p:sldId id="261" r:id="rId75"/>
    <p:sldId id="260" r:id="rId76"/>
    <p:sldId id="259" r:id="rId77"/>
    <p:sldId id="258" r:id="rId78"/>
    <p:sldId id="257" r:id="rId79"/>
    <p:sldId id="256" r:id="rId80"/>
  </p:sldIdLst>
  <p:sldSz cx="12192000" cy="6858000"/>
  <p:notesSz cx="6858000" cy="9144000"/>
  <p:embeddedFontLst>
    <p:embeddedFont>
      <p:font typeface="Calibri Light" panose="020F0302020204030204" pitchFamily="34" charset="0"/>
      <p:regular r:id="rId82"/>
      <p:italic r:id="rId83"/>
    </p:embeddedFont>
    <p:embeddedFont>
      <p:font typeface="Calibri" panose="020F0502020204030204" pitchFamily="34" charset="0"/>
      <p:regular r:id="rId84"/>
      <p:bold r:id="rId85"/>
      <p:italic r:id="rId86"/>
      <p:boldItalic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3.fntdata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F09C0-DD2F-4C80-A9B9-9DB24E24C460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44A86-EBA6-4E1C-9FE7-8CA5E48C892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47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zzhou463_poster.jpg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6697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yzhu644_poster.jpg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561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yzhu643_poster.jpg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158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yzhen348_poster.jpg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685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yzhen243_poster.jpg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831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yzhao827_poster.jpg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313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yzha2922_poster.jpg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0048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yzha2789_poster.jpg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37312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yzha2565_poster.jpg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43135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yyin253_poster.jpg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66393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yyang789_poster.jpg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795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zzhen27_poster.jpg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5537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yxu769_poster.jpg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2700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yxu727_poster.jpg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687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yxu632_poster.jpg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7351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yxu548_poster.jpg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51848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ywu753_poster.jpg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984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ywu749_poster.jpg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191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xzhao389_poster.jpg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3823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xzhan928_poster.jpg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62808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22971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xzha386_poster.jpg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415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zzhan749_poster.jpg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723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xzha378_poster.jpg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4843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xzha332_poster.jpg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3795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xzha324_poster.jpg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6326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xxu467_poster.jpg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6069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xxia44_poster.jpg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2914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tzechar_poster.jpg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13302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tyang258_poster.jpg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560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tyang233_poster.jpg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32897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szhu254_poster.jpg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6708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szhou282_poster.jpg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8139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zyuan84_poster.jpg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5121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szhou269_poster.jpg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4461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szhao337_poster.jpg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19083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sye67_poster.jpg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40521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rzitoli_poster.jpg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4212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rzhu72_poster.jpg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30305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rzhao97_poster.jpg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85537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ryang284_poster.jpg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84966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ryang283_poster.jpg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13224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qwu264_poster.jpg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5451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pyao22_poster.jpg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137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zyu297_poster.jpg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48113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mzhan483_poster.jpg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8762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mzhan428_poster.jpg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17001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myuen45_poster.jpg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32844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myoo24_poster.jpg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19320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mxu336_poster.jpg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29343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lzhan743_poster.jpg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15460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lyuan48_poster.jpg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98990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kyu252_poster.jpg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3930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jzhan883_poster.jpg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07026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jzha365_poster.jpg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518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zyang523_poster.jpg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261068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jyoun229_poster.jpg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08816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jyeretsi_poster.jpg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729348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iyi2_poster.jpg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13502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hzhu334_poster.jpg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56427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hzhan848_poster.jpg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490254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hye63_poster.jpg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42808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hyang379_poster.jpg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81894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fzhan86_poster.jpg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58252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eyoung85_poster.jpg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74900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exiong_poster.jpg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669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zxu492_poster.jpg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245460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dxue5_poster.jpg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651229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czhao266_poster.jpg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37104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cyoun55_poster.jpg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62191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cyi22_poster.jpg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031460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bzhan267_poster.jpg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86912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azheng24_poster.jpg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056124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azarifo_poster.jpg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20662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azaban_poster.jpg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761573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ayung8_poster.jpg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37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yzhu683_poster.jpg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9356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yzhu657_poster.jpg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A44A86-EBA6-4E1C-9FE7-8CA5E48C892C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61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7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435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77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096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4960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5137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621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510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29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0773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303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9BB4D-8FA5-4FD2-B186-98F5F52A25BB}" type="datetimeFigureOut">
              <a:rPr lang="en-CA" smtClean="0"/>
              <a:t>2019-02-13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4A1E4-D179-4296-AE4B-1702E6A540F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137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2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01" y="8792"/>
            <a:ext cx="10223930" cy="6615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8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45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39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6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9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3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98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7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3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9" y="0"/>
            <a:ext cx="1199170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56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95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4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2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9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5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7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4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9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72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7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4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92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96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17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2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9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5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4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5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43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0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3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7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96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2" y="0"/>
            <a:ext cx="1050347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38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5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93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182" y="0"/>
            <a:ext cx="95596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70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0"/>
            <a:ext cx="39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1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7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7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2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6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4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14" y="0"/>
            <a:ext cx="457657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3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48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777" y="-96715"/>
            <a:ext cx="4410383" cy="6816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7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1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2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412" y="0"/>
            <a:ext cx="45271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8/78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6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243</Words>
  <Application>Microsoft Office PowerPoint</Application>
  <PresentationFormat>Widescreen</PresentationFormat>
  <Paragraphs>235</Paragraphs>
  <Slides>79</Slides>
  <Notes>78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2</cp:revision>
  <dcterms:created xsi:type="dcterms:W3CDTF">2019-02-13T14:26:30Z</dcterms:created>
  <dcterms:modified xsi:type="dcterms:W3CDTF">2019-02-13T16:16:13Z</dcterms:modified>
</cp:coreProperties>
</file>