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Sz cx="12192000" cy="6858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47F0A-A3F3-473B-A256-F31280C4113A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264FF-7F62-4977-8987-4B2C8BA7AB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2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30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07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7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94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26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17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33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25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59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05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E73B6-91EE-42D1-AD3C-AA66EE098370}" type="datetimeFigureOut">
              <a:rPr lang="en-CA" smtClean="0"/>
              <a:t>2019-03-22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28DBD-4F9D-4055-90C9-DB68AABA3E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00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 Light</vt:lpstr>
      <vt:lpstr>Calibri</vt:lpstr>
      <vt:lpstr>Office Theme</vt:lpstr>
    </vt:vector>
  </TitlesOfParts>
  <Company>UWO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 Zakaria</dc:creator>
  <cp:lastModifiedBy>Laura K. Reid</cp:lastModifiedBy>
  <cp:revision>4</cp:revision>
  <dcterms:created xsi:type="dcterms:W3CDTF">2019-02-13T14:24:08Z</dcterms:created>
  <dcterms:modified xsi:type="dcterms:W3CDTF">2019-03-22T18:27:47Z</dcterms:modified>
</cp:coreProperties>
</file>