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.jpg" ContentType="image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35.jpg" ContentType="image/unknown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7"/>
  </p:notesMasterIdLst>
  <p:sldIdLst>
    <p:sldId id="380" r:id="rId2"/>
    <p:sldId id="379" r:id="rId3"/>
    <p:sldId id="378" r:id="rId4"/>
    <p:sldId id="377" r:id="rId5"/>
    <p:sldId id="376" r:id="rId6"/>
    <p:sldId id="375" r:id="rId7"/>
    <p:sldId id="374" r:id="rId8"/>
    <p:sldId id="373" r:id="rId9"/>
    <p:sldId id="372" r:id="rId10"/>
    <p:sldId id="371" r:id="rId11"/>
    <p:sldId id="370" r:id="rId12"/>
    <p:sldId id="369" r:id="rId13"/>
    <p:sldId id="368" r:id="rId14"/>
    <p:sldId id="367" r:id="rId15"/>
    <p:sldId id="366" r:id="rId16"/>
    <p:sldId id="365" r:id="rId17"/>
    <p:sldId id="364" r:id="rId18"/>
    <p:sldId id="363" r:id="rId19"/>
    <p:sldId id="362" r:id="rId20"/>
    <p:sldId id="361" r:id="rId21"/>
    <p:sldId id="360" r:id="rId22"/>
    <p:sldId id="359" r:id="rId23"/>
    <p:sldId id="358" r:id="rId24"/>
    <p:sldId id="357" r:id="rId25"/>
    <p:sldId id="356" r:id="rId26"/>
    <p:sldId id="355" r:id="rId27"/>
    <p:sldId id="354" r:id="rId28"/>
    <p:sldId id="353" r:id="rId29"/>
    <p:sldId id="352" r:id="rId30"/>
    <p:sldId id="351" r:id="rId31"/>
    <p:sldId id="350" r:id="rId32"/>
    <p:sldId id="349" r:id="rId33"/>
    <p:sldId id="348" r:id="rId34"/>
    <p:sldId id="347" r:id="rId35"/>
    <p:sldId id="346" r:id="rId36"/>
    <p:sldId id="345" r:id="rId37"/>
    <p:sldId id="344" r:id="rId38"/>
    <p:sldId id="343" r:id="rId39"/>
    <p:sldId id="342" r:id="rId40"/>
    <p:sldId id="341" r:id="rId41"/>
    <p:sldId id="340" r:id="rId42"/>
    <p:sldId id="339" r:id="rId43"/>
    <p:sldId id="338" r:id="rId44"/>
    <p:sldId id="337" r:id="rId45"/>
    <p:sldId id="336" r:id="rId46"/>
    <p:sldId id="335" r:id="rId47"/>
    <p:sldId id="334" r:id="rId48"/>
    <p:sldId id="333" r:id="rId49"/>
    <p:sldId id="332" r:id="rId50"/>
    <p:sldId id="331" r:id="rId51"/>
    <p:sldId id="330" r:id="rId52"/>
    <p:sldId id="329" r:id="rId53"/>
    <p:sldId id="328" r:id="rId54"/>
    <p:sldId id="327" r:id="rId55"/>
    <p:sldId id="326" r:id="rId56"/>
    <p:sldId id="325" r:id="rId57"/>
    <p:sldId id="324" r:id="rId58"/>
    <p:sldId id="323" r:id="rId59"/>
    <p:sldId id="322" r:id="rId60"/>
    <p:sldId id="321" r:id="rId61"/>
    <p:sldId id="320" r:id="rId62"/>
    <p:sldId id="319" r:id="rId63"/>
    <p:sldId id="318" r:id="rId64"/>
    <p:sldId id="317" r:id="rId65"/>
    <p:sldId id="316" r:id="rId66"/>
    <p:sldId id="315" r:id="rId67"/>
    <p:sldId id="314" r:id="rId68"/>
    <p:sldId id="313" r:id="rId69"/>
    <p:sldId id="312" r:id="rId70"/>
    <p:sldId id="311" r:id="rId71"/>
    <p:sldId id="310" r:id="rId72"/>
    <p:sldId id="309" r:id="rId73"/>
    <p:sldId id="308" r:id="rId74"/>
    <p:sldId id="307" r:id="rId75"/>
    <p:sldId id="306" r:id="rId76"/>
    <p:sldId id="305" r:id="rId77"/>
    <p:sldId id="304" r:id="rId78"/>
    <p:sldId id="303" r:id="rId79"/>
    <p:sldId id="302" r:id="rId80"/>
    <p:sldId id="301" r:id="rId81"/>
    <p:sldId id="300" r:id="rId82"/>
    <p:sldId id="299" r:id="rId83"/>
    <p:sldId id="298" r:id="rId84"/>
    <p:sldId id="297" r:id="rId85"/>
    <p:sldId id="296" r:id="rId86"/>
    <p:sldId id="295" r:id="rId87"/>
    <p:sldId id="294" r:id="rId88"/>
    <p:sldId id="293" r:id="rId89"/>
    <p:sldId id="292" r:id="rId90"/>
    <p:sldId id="291" r:id="rId91"/>
    <p:sldId id="290" r:id="rId92"/>
    <p:sldId id="289" r:id="rId93"/>
    <p:sldId id="288" r:id="rId94"/>
    <p:sldId id="287" r:id="rId95"/>
    <p:sldId id="286" r:id="rId96"/>
    <p:sldId id="285" r:id="rId97"/>
    <p:sldId id="284" r:id="rId98"/>
    <p:sldId id="283" r:id="rId99"/>
    <p:sldId id="282" r:id="rId100"/>
    <p:sldId id="281" r:id="rId101"/>
    <p:sldId id="280" r:id="rId102"/>
    <p:sldId id="279" r:id="rId103"/>
    <p:sldId id="278" r:id="rId104"/>
    <p:sldId id="277" r:id="rId105"/>
    <p:sldId id="276" r:id="rId106"/>
    <p:sldId id="275" r:id="rId107"/>
    <p:sldId id="274" r:id="rId108"/>
    <p:sldId id="273" r:id="rId109"/>
    <p:sldId id="272" r:id="rId110"/>
    <p:sldId id="271" r:id="rId111"/>
    <p:sldId id="270" r:id="rId112"/>
    <p:sldId id="269" r:id="rId113"/>
    <p:sldId id="268" r:id="rId114"/>
    <p:sldId id="267" r:id="rId115"/>
    <p:sldId id="266" r:id="rId116"/>
    <p:sldId id="265" r:id="rId117"/>
    <p:sldId id="264" r:id="rId118"/>
    <p:sldId id="263" r:id="rId119"/>
    <p:sldId id="262" r:id="rId120"/>
    <p:sldId id="261" r:id="rId121"/>
    <p:sldId id="260" r:id="rId122"/>
    <p:sldId id="259" r:id="rId123"/>
    <p:sldId id="258" r:id="rId124"/>
    <p:sldId id="257" r:id="rId125"/>
    <p:sldId id="256" r:id="rId126"/>
  </p:sldIdLst>
  <p:sldSz cx="12192000" cy="6858000"/>
  <p:notesSz cx="6858000" cy="9144000"/>
  <p:embeddedFontLst>
    <p:embeddedFont>
      <p:font typeface="Calibri Light" panose="020F0302020204030204" pitchFamily="34" charset="0"/>
      <p:regular r:id="rId128"/>
      <p:italic r:id="rId129"/>
    </p:embeddedFont>
    <p:embeddedFont>
      <p:font typeface="Calibri" panose="020F0502020204030204" pitchFamily="34" charset="0"/>
      <p:regular r:id="rId130"/>
      <p:bold r:id="rId131"/>
      <p:italic r:id="rId132"/>
      <p:boldItalic r:id="rId1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2.fntdata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3.fntdata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4.fntdata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C6BF9-8230-4A3B-8FE4-A65E141169DA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11EB9-CD4A-4674-BB94-DC933C01AE6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5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zwan687_poster.jpg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50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ywan2654_poster.jpg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44063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dshi43_poster.jpg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1069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cwils266_poster.jpg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28988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cwils248_poster.jpg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5036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cweng9_poster.jpg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08990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cvita_poster.jpg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9190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cverdon_poster.jpg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62519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ctran73_poster.jpg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00272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ctishler_poster.jpg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39190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cschiapp_poster.jpg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04896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bstonkus_poster.jpg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07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83875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bsiow_poster.jpg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6160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bshie_poster.jpg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90003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awong524_poster.jpg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70678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awagman_poster.jpg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5624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aviveka6_poster.jpg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3336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avenner3_poster.jpg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8843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avaldron_poster.jpg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5257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atong43_poster.jpg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109932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asteeve7_poster.jpg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75185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asivasee_poster.jpg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60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ytseng22_poster.jpg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02626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asimkuss_poster.jpg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42819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asilve55_poster.jpg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315383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ashokra_poster.jpg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24350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ashaik72_poster.jpg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51304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aseegobi_poster.jpg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081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ytam22_poster.jpg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03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ysun767_poster.jpg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05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ysu263_poster.jpg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99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xwan832_poster.jpg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730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xtan55_poster.jpg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1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xsong85_poster.jpg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212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wwang565_poster.jpg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61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zthayer_poster.jpg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6628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vwidjaja_poster.jpg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991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vsharm86_poster.jpg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615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vsee_poster.jpg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1846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usudhaka_poster.jpg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35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ushah28_poster.jpg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810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tvenier_poster.jpg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226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ttrinh27_poster.jpg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508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tsmit227_poster.jpg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817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tshook_poster.jpg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84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swan293_poster.jpg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4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zshao56_poster.jpg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605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svettes2_poster.jpg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157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sthiab_poster.jpg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3497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sthiab2_poster.jpg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62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sspenc53_poster.jpg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157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sspagnu_poster.jpg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21753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ssoozand_poster.jpg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89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ssing427_poster.jpg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1144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sshao44_poster.jpg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592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sshahi28_poster.jpg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0456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rtreesh_poster.jpg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48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ywan3447_poster.jpg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5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pverma9_poster.jpg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9613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ovarghes_poster.jpg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628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ntallur_poster.jpg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502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nshen9_poster.jpg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389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nshao6_poster.jpg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308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mwrig48_poster.jpg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5270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mwease_poster.jpg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3926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mwang692_poster.jpg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598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mwang526_poster.jpg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0813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mvolk5_poster.jpg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70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ywan3374_poster.jpg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623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mvassos2_poster.jpg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4255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muzelac3_poster.jpg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56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mshabbi3_poster.jpg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2933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mselkirk_poster.jpg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4614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mseedat_poster.jpg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6559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lwolfe6_poster.jpg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864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lwang735_poster.jpg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2656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lthomli_poster.jpg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410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lthai4_poster.jpg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481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5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ywan3334_poster.jpg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463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lsun245_poster.jpg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520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lsquare_poster.jpg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0468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lsmit322_poster.jpg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3237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kwatts24_poster.jpg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8220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kwang445_poster.jpg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843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kvand49_poster.jpg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27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ktubinsh_poster.jpg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2391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ktjew_poster.jpg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5991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kstew2_poster.jpg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266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ksousa26_poster.jpg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15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ywan2977_poster.jpg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4841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ksiegner_poster.jpg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7891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ksharm55_poster.jpg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2451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jwilbur2_poster.jpg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291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jwerry_poster.jpg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6989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jwen43_poster.jpg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237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jwei222_poster.jpg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154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jwan953_poster.jpg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4273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jwan826_poster.jpg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3396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jvu32_poster.jpg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735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jtao54_poster.jpg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21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ywan2854_poster.jpg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7192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jsilve64_poster.jpg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999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jshin263_poster.jpg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161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jseppi_poster.jpg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80241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hweisdo_poster.jpg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08483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hwang942_poster.jpg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04673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hvermaet_poster.jpg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8130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htang252_poster.jpg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9060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hsun325_poster.jpg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57435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hsong88_poster.jpg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0603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gsizelan_poster.jpg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268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ywan2776_poster.jpg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4488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gshan2_poster.jpg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8774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ewiese_poster.jpg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72478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evande52_poster.jpg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7991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esmylie_poster.jpg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52624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eshim3_poster.jpg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1047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dwu266_poster.jpg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2760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dwoodhod_poster.jpg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1502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dvigdoro_poster.jpg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2060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dtu5_poster.jpg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375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dtemplin_poster.jpg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11EB9-CD4A-4674-BB94-DC933C01AE6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675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19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27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59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663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59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57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6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90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1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3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6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CC18-90A7-4679-A060-5F14539D5CA6}" type="datetimeFigureOut">
              <a:rPr lang="en-CA" smtClean="0"/>
              <a:t>2019-03-22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9ED20-F0FF-429B-ABE3-5CF7F1B439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04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3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1" y="87315"/>
            <a:ext cx="4291305" cy="6632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54" y="79130"/>
            <a:ext cx="4250253" cy="6568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3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89" y="316524"/>
            <a:ext cx="9469534" cy="6127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7" y="0"/>
            <a:ext cx="10330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" y="0"/>
            <a:ext cx="102733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8792"/>
            <a:ext cx="4413320" cy="6820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41" y="325315"/>
            <a:ext cx="9444359" cy="6012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36" y="0"/>
            <a:ext cx="9146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160000" cy="656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0"/>
            <a:ext cx="9326880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0" y="0"/>
            <a:ext cx="106255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381</Words>
  <Application>Microsoft Office PowerPoint</Application>
  <PresentationFormat>Widescreen</PresentationFormat>
  <Paragraphs>373</Paragraphs>
  <Slides>125</Slides>
  <Notes>124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9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2019-02-13T14:25:56Z</dcterms:created>
  <dcterms:modified xsi:type="dcterms:W3CDTF">2019-03-22T18:41:03Z</dcterms:modified>
</cp:coreProperties>
</file>