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1" r:id="rId1"/>
  </p:sldMasterIdLst>
  <p:notesMasterIdLst>
    <p:notesMasterId r:id="rId39"/>
  </p:notesMasterIdLst>
  <p:sldIdLst>
    <p:sldId id="402" r:id="rId2"/>
    <p:sldId id="371" r:id="rId3"/>
    <p:sldId id="357" r:id="rId4"/>
    <p:sldId id="277" r:id="rId5"/>
    <p:sldId id="394" r:id="rId6"/>
    <p:sldId id="395" r:id="rId7"/>
    <p:sldId id="398" r:id="rId8"/>
    <p:sldId id="399" r:id="rId9"/>
    <p:sldId id="400" r:id="rId10"/>
    <p:sldId id="401" r:id="rId11"/>
    <p:sldId id="404" r:id="rId12"/>
    <p:sldId id="405" r:id="rId13"/>
    <p:sldId id="406" r:id="rId14"/>
    <p:sldId id="407" r:id="rId15"/>
    <p:sldId id="409" r:id="rId16"/>
    <p:sldId id="410" r:id="rId17"/>
    <p:sldId id="411" r:id="rId18"/>
    <p:sldId id="413" r:id="rId19"/>
    <p:sldId id="414" r:id="rId20"/>
    <p:sldId id="415" r:id="rId21"/>
    <p:sldId id="416" r:id="rId22"/>
    <p:sldId id="417" r:id="rId23"/>
    <p:sldId id="419" r:id="rId24"/>
    <p:sldId id="420" r:id="rId25"/>
    <p:sldId id="422" r:id="rId26"/>
    <p:sldId id="424" r:id="rId27"/>
    <p:sldId id="418" r:id="rId28"/>
    <p:sldId id="373" r:id="rId29"/>
    <p:sldId id="393" r:id="rId30"/>
    <p:sldId id="390" r:id="rId31"/>
    <p:sldId id="426" r:id="rId32"/>
    <p:sldId id="412" r:id="rId33"/>
    <p:sldId id="425" r:id="rId34"/>
    <p:sldId id="427" r:id="rId35"/>
    <p:sldId id="403" r:id="rId36"/>
    <p:sldId id="408" r:id="rId37"/>
    <p:sldId id="430" r:id="rId38"/>
  </p:sldIdLst>
  <p:sldSz cx="12192000" cy="6858000"/>
  <p:notesSz cx="6858000" cy="9144000"/>
  <p:embeddedFontLst>
    <p:embeddedFont>
      <p:font typeface="Calibri Light" panose="020F030202020403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K. Reid" initials="LKR" lastIdx="0" clrIdx="0">
    <p:extLst>
      <p:ext uri="{19B8F6BF-5375-455C-9EA6-DF929625EA0E}">
        <p15:presenceInfo xmlns:p15="http://schemas.microsoft.com/office/powerpoint/2012/main" userId="S-1-5-21-1659004503-920026266-1343024091-1039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25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EB6A1-0A78-481E-AB7B-F48FD1554531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FBBF4-21F0-450A-AFE6-98622C6F46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662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xchen873_poster.jpg – 13</a:t>
            </a:r>
            <a:r>
              <a:rPr lang="en-CA" baseline="0" dirty="0" smtClean="0"/>
              <a:t> P1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31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vleung82_poster.jpg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3515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tlathigr_poster.jpg 28 p3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911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dmahmoo3_poster.jpg  105 p3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233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rreyno5_poster.jpg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8875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jmerifie_poster.jpg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365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emichel4_poster.jpg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9867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emclare4_poster.jpg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4157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ysun767_poster.jpg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542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xtan55_poster.jpg 17 p5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4704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rtreesh_poster.jpg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347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sarora83_poster.jpg – 27 P1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4682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pverma9_poster.jpg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905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mwease_poster.jpg p546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9224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lsun245_poster.jpg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6875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hsong88_poster.jpg 88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1751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ywu749_poster.jpg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187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ayung8_poster.jpg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066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mshabbi3_poster.jpg 52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7702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ycao368_poster.jpg 11 P1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829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tfrewin_poster.jpg 14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264FF-7F62-4977-8987-4B2C8BA7ABE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8545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mferna95_poster.jpg 56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264FF-7F62-4977-8987-4B2C8BA7ABE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004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bbursic_poster.jpg  -107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46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bpeacoc5_poster.jpg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0498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yding96_poster.jpg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264FF-7F62-4977-8987-4B2C8BA7ABE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2401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ylian225_poster.jpg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1033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pnguye63_poster.jpg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4516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ashokra_poster.jpg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909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nhuntley_poster.jpg 40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264FF-7F62-4977-8987-4B2C8BA7ABE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9242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mhacket2_poster.jpg 53 p2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264FF-7F62-4977-8987-4B2C8BA7ABE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13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hdodd3_poster.jpg - 82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264FF-7F62-4977-8987-4B2C8BA7ABE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2350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ehristov_poster.jpg 87 p2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264FF-7F62-4977-8987-4B2C8BA7ABE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4212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ddufresn_poster.jpg 95 p2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264FF-7F62-4977-8987-4B2C8BA7ABE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989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afuhrer2_poster.jpg 118 p2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264FF-7F62-4977-8987-4B2C8BA7ABE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867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44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538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285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82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133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845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745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644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079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545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93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CC20A-D53B-449D-BEAD-034AE13FC45D}" type="datetimeFigureOut">
              <a:rPr lang="en-CA" smtClean="0"/>
              <a:t>2019-04-01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25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CS1033 – Poster Winners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5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59" y="0"/>
            <a:ext cx="447408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0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91" y="0"/>
            <a:ext cx="97328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7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Laura’s Top 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5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0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Bryan’s Top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7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1" y="0"/>
            <a:ext cx="102733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9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82/120</a:t>
            </a:r>
            <a:endParaRPr lang="en-CA" b="1">
              <a:solidFill>
                <a:srgbClr val="F8F8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984738" y="502417"/>
            <a:ext cx="2892497" cy="1316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Love this hash tag! </a:t>
            </a:r>
            <a:r>
              <a:rPr lang="en-US" dirty="0" smtClean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95/120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</TotalTime>
  <Words>151</Words>
  <Application>Microsoft Office PowerPoint</Application>
  <PresentationFormat>Widescreen</PresentationFormat>
  <Paragraphs>107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 Light</vt:lpstr>
      <vt:lpstr>Calibri</vt:lpstr>
      <vt:lpstr>Wingdings</vt:lpstr>
      <vt:lpstr>Arial</vt:lpstr>
      <vt:lpstr>Office Theme</vt:lpstr>
      <vt:lpstr>CS1033 – Poster Winners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Laura’s Top 3</vt:lpstr>
      <vt:lpstr>PowerPoint Presentation</vt:lpstr>
      <vt:lpstr>PowerPoint Presentation</vt:lpstr>
      <vt:lpstr>PowerPoint Presentation</vt:lpstr>
      <vt:lpstr>Bryan’s Top 3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19</cp:revision>
  <dcterms:created xsi:type="dcterms:W3CDTF">2019-02-13T14:24:01Z</dcterms:created>
  <dcterms:modified xsi:type="dcterms:W3CDTF">2019-04-01T17:08:13Z</dcterms:modified>
</cp:coreProperties>
</file>