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3"/>
  </p:notesMasterIdLst>
  <p:sldIdLst>
    <p:sldId id="256" r:id="rId2"/>
    <p:sldId id="277" r:id="rId3"/>
    <p:sldId id="278" r:id="rId4"/>
    <p:sldId id="280" r:id="rId5"/>
    <p:sldId id="281" r:id="rId6"/>
    <p:sldId id="282" r:id="rId7"/>
    <p:sldId id="284" r:id="rId8"/>
    <p:sldId id="286" r:id="rId9"/>
    <p:sldId id="287" r:id="rId10"/>
    <p:sldId id="288" r:id="rId11"/>
    <p:sldId id="289" r:id="rId12"/>
    <p:sldId id="291" r:id="rId13"/>
    <p:sldId id="292" r:id="rId14"/>
    <p:sldId id="294" r:id="rId15"/>
    <p:sldId id="295" r:id="rId16"/>
    <p:sldId id="296" r:id="rId17"/>
    <p:sldId id="297" r:id="rId18"/>
    <p:sldId id="301" r:id="rId19"/>
    <p:sldId id="304" r:id="rId20"/>
    <p:sldId id="303" r:id="rId21"/>
    <p:sldId id="30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716E8-320B-4B3A-9E8F-AC3C48AEC355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1C56-5A43-490E-A648-617EADB52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190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scurri25_poster.jpg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E500D-1CA5-4719-BA84-6B328CDEF36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9288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hpaek_poster.jpg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485AC-3565-4D75-A9B8-1887224E3103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03771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mwen22_poster.jpg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A2A8-AEC9-4EE0-9BF0-77FF4A08E540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2846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jtinnes_poster.jpg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A2A8-AEC9-4EE0-9BF0-77FF4A08E54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73749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yzhu792_poster.jpg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39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xzhong55_poster.jpg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4555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jyoon94_poster.jpg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8192-AFFB-494E-A0DA-F52068F7BC03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1771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kbeaty_poster.jpg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42148-E24A-472C-83EA-E6968302234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34496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asmit653_poster.jpg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A2A8-AEC9-4EE0-9BF0-77FF4A08E540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8124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sjouda_poster.jpg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A22DE-C33D-405C-AC72-B3270FD4DF56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8875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swu546_poster.jpg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ECA2A8-AEC9-4EE0-9BF0-77FF4A08E540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526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qchen363_poster.jpg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42148-E24A-472C-83EA-E6968302234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65435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ainthout_poster.jpg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A22DE-C33D-405C-AC72-B3270FD4DF56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8361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jcosta28_poster.jpg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42148-E24A-472C-83EA-E6968302234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163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ecolli22_poster.jpg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42148-E24A-472C-83EA-E6968302234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747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ddavie9_poster.jpg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842148-E24A-472C-83EA-E6968302234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4483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jhulbig_poster.jpg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8A22DE-C33D-405C-AC72-B3270FD4DF5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7262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klaus_poster.jpg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E48694-3C8B-4BCB-B7AF-BCAC1C9A136F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7610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mrocco6_poster.jpg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485AC-3565-4D75-A9B8-1887224E3103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8842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moster2_poster.jpg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485AC-3565-4D75-A9B8-1887224E3103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389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Top 20 Winning Posters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7254443" cy="194733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Spring/Winter 2020 – </a:t>
            </a:r>
            <a:r>
              <a:rPr lang="en-US" dirty="0" err="1" smtClean="0">
                <a:solidFill>
                  <a:schemeClr val="tx1"/>
                </a:solidFill>
              </a:rPr>
              <a:t>L’Arche</a:t>
            </a:r>
            <a:r>
              <a:rPr lang="en-US" dirty="0" smtClean="0">
                <a:solidFill>
                  <a:schemeClr val="tx1"/>
                </a:solidFill>
              </a:rPr>
              <a:t> Poster Competition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3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0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7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64" y="450761"/>
            <a:ext cx="3493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5 Posters– </a:t>
            </a:r>
            <a:r>
              <a:rPr lang="en-US" sz="2800" b="1" dirty="0" err="1" smtClean="0"/>
              <a:t>Beaty</a:t>
            </a:r>
            <a:r>
              <a:rPr lang="en-US" sz="2800" b="1" dirty="0" smtClean="0"/>
              <a:t>, Kaeden</a:t>
            </a:r>
            <a:endParaRPr lang="en-US" sz="2800" b="1" dirty="0"/>
          </a:p>
          <a:p>
            <a:r>
              <a:rPr lang="en-US" sz="2800" b="1" dirty="0" smtClean="0"/>
              <a:t>(Laura’s Section)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957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99" y="186058"/>
            <a:ext cx="9586991" cy="6391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1484"/>
            <a:ext cx="2683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Top 5 Posters– Smith, Ava</a:t>
            </a:r>
            <a:endParaRPr lang="en-US" sz="2800" b="1" dirty="0"/>
          </a:p>
          <a:p>
            <a:r>
              <a:rPr lang="en-US" sz="2800" b="1" dirty="0" smtClean="0"/>
              <a:t>(Bryan’s Section)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6739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44" y="93341"/>
            <a:ext cx="9815833" cy="6351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6991"/>
            <a:ext cx="2678279" cy="228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Top 3 Picks– </a:t>
            </a:r>
            <a:r>
              <a:rPr lang="en-US" sz="2800" b="1" dirty="0" smtClean="0"/>
              <a:t>#3 </a:t>
            </a:r>
            <a:endParaRPr lang="en-US" sz="2800" b="1" dirty="0"/>
          </a:p>
          <a:p>
            <a:r>
              <a:rPr lang="en-US" sz="2800" b="1" dirty="0" smtClean="0"/>
              <a:t> </a:t>
            </a:r>
            <a:r>
              <a:rPr lang="en-US" sz="2800" b="1" dirty="0" err="1" smtClean="0"/>
              <a:t>Jouda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Saif</a:t>
            </a:r>
            <a:endParaRPr lang="en-US" sz="2800" b="1" dirty="0"/>
          </a:p>
          <a:p>
            <a:r>
              <a:rPr lang="en-US" sz="2800" b="1" dirty="0" smtClean="0"/>
              <a:t>(Bryan’s Section)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8119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365" y="450761"/>
            <a:ext cx="3037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Honourable</a:t>
            </a:r>
            <a:r>
              <a:rPr lang="en-US" sz="2800" b="1" dirty="0" smtClean="0"/>
              <a:t> Mentions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4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38" y="128064"/>
            <a:ext cx="9657418" cy="6248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65" y="450761"/>
            <a:ext cx="248087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Top 3 Picks– </a:t>
            </a:r>
            <a:r>
              <a:rPr lang="en-US" sz="2800" b="1" dirty="0" smtClean="0"/>
              <a:t>#</a:t>
            </a:r>
            <a:r>
              <a:rPr lang="en-US" sz="2800" b="1" dirty="0"/>
              <a:t>2</a:t>
            </a:r>
            <a:r>
              <a:rPr lang="en-US" sz="2800" b="1" dirty="0" smtClean="0"/>
              <a:t> </a:t>
            </a:r>
          </a:p>
          <a:p>
            <a:r>
              <a:rPr lang="en-US" sz="2800" b="1" dirty="0" smtClean="0"/>
              <a:t>Wu, Shirley</a:t>
            </a:r>
            <a:endParaRPr lang="en-US" sz="2800" b="1" dirty="0"/>
          </a:p>
          <a:p>
            <a:r>
              <a:rPr lang="en-US" sz="2800" b="1" dirty="0" smtClean="0"/>
              <a:t>(Bryan’s Section)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019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364" y="450761"/>
            <a:ext cx="34938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Top 3 Picks– #1</a:t>
            </a:r>
          </a:p>
          <a:p>
            <a:r>
              <a:rPr lang="en-US" sz="2800" b="1" dirty="0" err="1" smtClean="0"/>
              <a:t>In't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Hout</a:t>
            </a:r>
            <a:r>
              <a:rPr lang="en-US" sz="2800" b="1" dirty="0" smtClean="0"/>
              <a:t>, Anika</a:t>
            </a:r>
            <a:endParaRPr lang="en-US" sz="2800" b="1" dirty="0"/>
          </a:p>
          <a:p>
            <a:r>
              <a:rPr lang="en-US" sz="2800" b="1" dirty="0" smtClean="0"/>
              <a:t>(Bryan’s Section)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7800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7" y="261528"/>
            <a:ext cx="10017901" cy="64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9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9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61" y="158261"/>
            <a:ext cx="10136732" cy="655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4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22" y="177227"/>
            <a:ext cx="10053070" cy="650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1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8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1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8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96</TotalTime>
  <Words>115</Words>
  <Application>Microsoft Office PowerPoint</Application>
  <PresentationFormat>Widescreen</PresentationFormat>
  <Paragraphs>56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Century Gothic</vt:lpstr>
      <vt:lpstr>Wingdings 3</vt:lpstr>
      <vt:lpstr>Slice</vt:lpstr>
      <vt:lpstr>Top 20 Winning Posters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K. Reid</dc:creator>
  <cp:lastModifiedBy>Laura K. Reid</cp:lastModifiedBy>
  <cp:revision>49</cp:revision>
  <dcterms:created xsi:type="dcterms:W3CDTF">2018-10-24T18:20:50Z</dcterms:created>
  <dcterms:modified xsi:type="dcterms:W3CDTF">2020-02-26T19:54:19Z</dcterms:modified>
</cp:coreProperties>
</file>