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2"/>
  </p:notesMasterIdLst>
  <p:sldIdLst>
    <p:sldId id="335" r:id="rId2"/>
    <p:sldId id="334" r:id="rId3"/>
    <p:sldId id="333" r:id="rId4"/>
    <p:sldId id="332" r:id="rId5"/>
    <p:sldId id="331" r:id="rId6"/>
    <p:sldId id="330" r:id="rId7"/>
    <p:sldId id="329" r:id="rId8"/>
    <p:sldId id="328" r:id="rId9"/>
    <p:sldId id="327" r:id="rId10"/>
    <p:sldId id="326" r:id="rId11"/>
    <p:sldId id="325" r:id="rId12"/>
    <p:sldId id="324" r:id="rId13"/>
    <p:sldId id="323" r:id="rId14"/>
    <p:sldId id="322" r:id="rId15"/>
    <p:sldId id="321" r:id="rId16"/>
    <p:sldId id="320" r:id="rId17"/>
    <p:sldId id="319" r:id="rId18"/>
    <p:sldId id="318" r:id="rId19"/>
    <p:sldId id="317" r:id="rId20"/>
    <p:sldId id="316" r:id="rId21"/>
    <p:sldId id="315" r:id="rId22"/>
    <p:sldId id="314" r:id="rId23"/>
    <p:sldId id="313" r:id="rId24"/>
    <p:sldId id="312" r:id="rId25"/>
    <p:sldId id="311" r:id="rId26"/>
    <p:sldId id="310" r:id="rId27"/>
    <p:sldId id="309" r:id="rId28"/>
    <p:sldId id="308" r:id="rId29"/>
    <p:sldId id="307" r:id="rId30"/>
    <p:sldId id="306" r:id="rId31"/>
    <p:sldId id="305" r:id="rId32"/>
    <p:sldId id="304" r:id="rId33"/>
    <p:sldId id="303" r:id="rId34"/>
    <p:sldId id="302" r:id="rId35"/>
    <p:sldId id="301" r:id="rId36"/>
    <p:sldId id="300" r:id="rId37"/>
    <p:sldId id="299" r:id="rId38"/>
    <p:sldId id="298" r:id="rId39"/>
    <p:sldId id="297" r:id="rId40"/>
    <p:sldId id="296" r:id="rId41"/>
    <p:sldId id="295" r:id="rId42"/>
    <p:sldId id="294" r:id="rId43"/>
    <p:sldId id="293" r:id="rId44"/>
    <p:sldId id="292" r:id="rId45"/>
    <p:sldId id="291" r:id="rId46"/>
    <p:sldId id="290" r:id="rId47"/>
    <p:sldId id="289" r:id="rId48"/>
    <p:sldId id="288" r:id="rId49"/>
    <p:sldId id="287" r:id="rId50"/>
    <p:sldId id="286" r:id="rId51"/>
    <p:sldId id="285" r:id="rId52"/>
    <p:sldId id="284" r:id="rId53"/>
    <p:sldId id="283" r:id="rId54"/>
    <p:sldId id="282" r:id="rId55"/>
    <p:sldId id="281" r:id="rId56"/>
    <p:sldId id="280" r:id="rId57"/>
    <p:sldId id="279" r:id="rId58"/>
    <p:sldId id="278" r:id="rId59"/>
    <p:sldId id="277" r:id="rId60"/>
    <p:sldId id="276" r:id="rId61"/>
    <p:sldId id="275" r:id="rId62"/>
    <p:sldId id="274" r:id="rId63"/>
    <p:sldId id="273" r:id="rId64"/>
    <p:sldId id="272" r:id="rId65"/>
    <p:sldId id="271" r:id="rId66"/>
    <p:sldId id="270" r:id="rId67"/>
    <p:sldId id="269" r:id="rId68"/>
    <p:sldId id="268" r:id="rId69"/>
    <p:sldId id="267" r:id="rId70"/>
    <p:sldId id="266" r:id="rId71"/>
    <p:sldId id="265" r:id="rId72"/>
    <p:sldId id="264" r:id="rId73"/>
    <p:sldId id="263" r:id="rId74"/>
    <p:sldId id="262" r:id="rId75"/>
    <p:sldId id="261" r:id="rId76"/>
    <p:sldId id="260" r:id="rId77"/>
    <p:sldId id="259" r:id="rId78"/>
    <p:sldId id="258" r:id="rId79"/>
    <p:sldId id="257" r:id="rId80"/>
    <p:sldId id="256" r:id="rId81"/>
  </p:sldIdLst>
  <p:sldSz cx="12192000" cy="6858000"/>
  <p:notesSz cx="6858000" cy="9144000"/>
  <p:embeddedFontLst>
    <p:embeddedFont>
      <p:font typeface="Calibri Light" panose="020F0302020204030204" pitchFamily="34" charset="0"/>
      <p:regular r:id="rId83"/>
      <p: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2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72A1-1CBA-4E1A-A35A-574058CD7649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8192-AFFB-494E-A0DA-F52068F7BC0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432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zzhou494_poster.jpg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79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yzhu792_poster.jpg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466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yzhu777_poster.jpg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9322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yzhu687_poster.jpg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687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yzhu422_poster.jpg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7603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yzhao962_poster.jpg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972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yzha3656_poster.jpg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981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yzha3327_poster.jpg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099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846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yzha2935_poster.jpg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497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yzha2748_poster.jpg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85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zzhao472_poster.jpg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029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yzha2494_poster.jpg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0460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yyousse3_poster.jpg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9243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yyin286_poster.jpg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642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yye232_poster.jpg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0317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yyan473_poster.jpg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80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xzhong55_poster.jpg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76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xyu346_poster.jpg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4841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wzhan564_poster.jpg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745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wyu256_poster.jpg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023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tzhao222_poster.jpg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389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zzha348_poster.jpg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2115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tzhan463_poster.jpg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708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tzhan382_poster.jpg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777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szidany_poster.jpg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9863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szhen47_poster.jpg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2381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szhan896_poster.jpg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4838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szhan872_poster.jpg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2558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syang575_poster.jpg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888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rzuker_poster.jpg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032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rzhan326_poster.jpg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456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qzhao262_poster.jpg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66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8220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ozhou3_poster.jpg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878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nzhan56_poster.jpg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5673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mzhan526_poster.jpg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555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myuan65_poster.jpg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65810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myee29_poster.jpg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610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lzou46_poster.jpg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2448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lzhenban_poster.jpg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7473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lzhen43_poster.jpg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522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lzhao282_poster.jpg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90062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lzhan833_poster.jpg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465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00402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lzhan646_poster.jpg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74556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lyap6_poster.jpg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2438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lyang427_poster.jpg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22612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kyu244_poster.jpg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68133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kyousse5_poster.jpg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2109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jzha566_poster.jpg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83304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jzha257_poster.jpg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1373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jyu647_poster.jpg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48567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jyu633_poster.jpg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6895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jyu583_poster.jpg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06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zyun_poster.jpg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4884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jyoon94_poster.jpg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3243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jyoo225_poster.jpg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35961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jyang762_poster.jpg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16032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jyang747_poster.jpg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43558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jyang688_poster.jpg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22416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hzhan972_poster.jpg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16447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hyu384_poster.jpg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3371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hyoung54_poster.jpg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07162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hyoo63_poster.jpg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1106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hye64_poster.jpg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3858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zyan226_poster.jpg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2199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ezychlin_poster.jpg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47053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eyeung48_poster.jpg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3860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dzhong7_poster.jpg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11573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dyuan25_poster.jpg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5921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czhan548_poster.jpg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24784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cyuen59_poster.jpg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4355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bzeng6_poster.jpg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35992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byun4_poster.jpg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3637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azhan88_poster.jpg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37898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azhan84_poster.jpg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2227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yzou93_poster.jpg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0918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yzhu843_poster.jpg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75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252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42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252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99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805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14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26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68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65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49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47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868BB-7F89-4190-8CB5-8CE2514C4573}" type="datetimeFigureOut">
              <a:rPr lang="en-CA" smtClean="0"/>
              <a:t>2020-02-09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A6580-D451-4487-8A61-FE5BC6F70D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386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1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2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8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0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2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4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4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2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3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4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3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8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7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5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7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5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2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6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2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3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8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9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3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2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5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2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0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0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9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4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3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0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9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6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0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2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2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8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7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9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4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2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5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9" y="0"/>
            <a:ext cx="96930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2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3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6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5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9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1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7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0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6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9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9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6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4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9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2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Widescreen</PresentationFormat>
  <Paragraphs>238</Paragraphs>
  <Slides>80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2020-02-09T17:32:31Z</dcterms:created>
  <dcterms:modified xsi:type="dcterms:W3CDTF">2020-02-09T17:32:58Z</dcterms:modified>
</cp:coreProperties>
</file>