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8"/>
  </p:notesMasterIdLst>
  <p:sldIdLst>
    <p:sldId id="331" r:id="rId2"/>
    <p:sldId id="330" r:id="rId3"/>
    <p:sldId id="329" r:id="rId4"/>
    <p:sldId id="328" r:id="rId5"/>
    <p:sldId id="327" r:id="rId6"/>
    <p:sldId id="326" r:id="rId7"/>
    <p:sldId id="325" r:id="rId8"/>
    <p:sldId id="324" r:id="rId9"/>
    <p:sldId id="323" r:id="rId10"/>
    <p:sldId id="322" r:id="rId11"/>
    <p:sldId id="321" r:id="rId12"/>
    <p:sldId id="320" r:id="rId13"/>
    <p:sldId id="319" r:id="rId14"/>
    <p:sldId id="318" r:id="rId15"/>
    <p:sldId id="317" r:id="rId16"/>
    <p:sldId id="316" r:id="rId17"/>
    <p:sldId id="315" r:id="rId18"/>
    <p:sldId id="314" r:id="rId19"/>
    <p:sldId id="313" r:id="rId20"/>
    <p:sldId id="312" r:id="rId21"/>
    <p:sldId id="311" r:id="rId22"/>
    <p:sldId id="310" r:id="rId23"/>
    <p:sldId id="309" r:id="rId24"/>
    <p:sldId id="308" r:id="rId25"/>
    <p:sldId id="307" r:id="rId26"/>
    <p:sldId id="306" r:id="rId27"/>
    <p:sldId id="305" r:id="rId28"/>
    <p:sldId id="304" r:id="rId29"/>
    <p:sldId id="303" r:id="rId30"/>
    <p:sldId id="302" r:id="rId31"/>
    <p:sldId id="301" r:id="rId32"/>
    <p:sldId id="300" r:id="rId33"/>
    <p:sldId id="299" r:id="rId34"/>
    <p:sldId id="298" r:id="rId35"/>
    <p:sldId id="297" r:id="rId36"/>
    <p:sldId id="296" r:id="rId37"/>
    <p:sldId id="295" r:id="rId38"/>
    <p:sldId id="294" r:id="rId39"/>
    <p:sldId id="293" r:id="rId40"/>
    <p:sldId id="292" r:id="rId41"/>
    <p:sldId id="291" r:id="rId42"/>
    <p:sldId id="290" r:id="rId43"/>
    <p:sldId id="289" r:id="rId44"/>
    <p:sldId id="288" r:id="rId45"/>
    <p:sldId id="287" r:id="rId46"/>
    <p:sldId id="286" r:id="rId47"/>
    <p:sldId id="285" r:id="rId48"/>
    <p:sldId id="284" r:id="rId49"/>
    <p:sldId id="283" r:id="rId50"/>
    <p:sldId id="282" r:id="rId51"/>
    <p:sldId id="281" r:id="rId52"/>
    <p:sldId id="280" r:id="rId53"/>
    <p:sldId id="279" r:id="rId54"/>
    <p:sldId id="278" r:id="rId55"/>
    <p:sldId id="277" r:id="rId56"/>
    <p:sldId id="276" r:id="rId57"/>
    <p:sldId id="275" r:id="rId58"/>
    <p:sldId id="274" r:id="rId59"/>
    <p:sldId id="273" r:id="rId60"/>
    <p:sldId id="272" r:id="rId61"/>
    <p:sldId id="271" r:id="rId62"/>
    <p:sldId id="270" r:id="rId63"/>
    <p:sldId id="269" r:id="rId64"/>
    <p:sldId id="268" r:id="rId65"/>
    <p:sldId id="267" r:id="rId66"/>
    <p:sldId id="266" r:id="rId67"/>
    <p:sldId id="265" r:id="rId68"/>
    <p:sldId id="264" r:id="rId69"/>
    <p:sldId id="263" r:id="rId70"/>
    <p:sldId id="262" r:id="rId71"/>
    <p:sldId id="261" r:id="rId72"/>
    <p:sldId id="260" r:id="rId73"/>
    <p:sldId id="259" r:id="rId74"/>
    <p:sldId id="258" r:id="rId75"/>
    <p:sldId id="257" r:id="rId76"/>
    <p:sldId id="256" r:id="rId77"/>
  </p:sldIdLst>
  <p:sldSz cx="12192000" cy="6858000"/>
  <p:notesSz cx="6858000" cy="9144000"/>
  <p:embeddedFontLst>
    <p:embeddedFont>
      <p:font typeface="Calibri Light" panose="020F0302020204030204" pitchFamily="34" charset="0"/>
      <p:regular r:id="rId79"/>
      <p:italic r:id="rId80"/>
    </p:embeddedFont>
    <p:embeddedFont>
      <p:font typeface="Calibri" panose="020F0502020204030204" pitchFamily="34" charset="0"/>
      <p:regular r:id="rId81"/>
      <p:bold r:id="rId82"/>
      <p:italic r:id="rId83"/>
      <p:boldItalic r:id="rId8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1.fntdata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4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2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5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D9CD3-BF6C-4E5C-BFEC-17A0CE790D94}" type="datetimeFigureOut">
              <a:rPr lang="en-CA" smtClean="0"/>
              <a:t>2021-02-09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AE7659-B641-4FD4-A117-FA39D3CE48B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3978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zzhao553_poster.jpg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7978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yyao377_poster.jpg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3129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yxu763_poster.jpg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7615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xzha783_poster.jpg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977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xyang663_poster.jpg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8607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xyang535_poster.jpg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65333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xxue8_poster.jpg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8891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wzheng89_poster.jpg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527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wzhan729_poster.jpg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9295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tzou24_poster.jpg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88324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tzepedas_poster.jpg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8404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zzha442_poster.jpg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16403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tye43_poster.jpg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88311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txue8_poster.jpg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11494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txu283_poster.jpg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99791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szhou283_poster.jpg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77665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szhao348_poster.jpg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77631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szha4_poster.jpg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46378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syan95_poster.jpg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05683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swu625_poster.jpg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48553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swu589_poster.jpg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38403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ryang247_poster.jpg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1760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zzan_poster.jpg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97352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rxi3_poster.jpg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98807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qzeng48_poster.jpg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81677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pzarzec_poster.jpg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29591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ozarboni_poster.jpg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54303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mzhengzh_poster.jpg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01717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mxu343_poster.jpg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75029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mwu424_poster.jpg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69786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lzhan775_poster.jpg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55842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lxiao59_poster.jpg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4126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lwu292_poster.jpg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3289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zxie233_poster.jpg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0228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lwu248_poster.jpg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48313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kzhou69_poster.jpg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3190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kzhan383_poster.jpg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41107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jzong4_poster.jpg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94347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jzhu547_poster.jpg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59396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jzhou592_poster.jpg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24267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jzha782_poster.jpg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1865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jzha753_poster.jpg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04443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jzha682_poster.jpg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82597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jyu694_poster.jpg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7173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yzhen265_poster.jpg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18063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jyang684_poster.jpg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72348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jyan388_poster.jpg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01265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jxue72_poster.jpg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07271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jxu766_poster.jpg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3283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hzhu322_poster.jpg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95438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hzhen59_poster.jpg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319715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hzhen57_poster.jpg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06785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hzhan943_poster.jpg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110884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hyuan64_poster.jpg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678261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hwu492_poster.jpg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0599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yzha4282_poster.jpg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521144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fzhao82_poster.jpg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640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fyang326_poster.jpg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786539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dzhu222_poster.jpg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790603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dxu263_poster.jpg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56683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czhong23_poster.jpg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274830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czhan739_poster.jpg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586773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czhan729_poster.jpg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80221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czhan727_poster.jpg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075037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czhan662_poster.jpg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110280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cwu469_poster.jpg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1307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yzha3846_poster.jpg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196700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azoltak3_poster.jpg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684524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azewdu_poster.jpg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850625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ayu266_poster.jpg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080498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ayeoman3_poster.jpg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955953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ayang268_poster.jpg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211995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awu294_poster.jpg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6860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yzahiri_poster.jpg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7511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yyin294_poster.jpg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7659-B641-4FD4-A117-FA39D3CE48BD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1268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8DE9-9937-4ACE-BC00-7D37F474ED90}" type="datetimeFigureOut">
              <a:rPr lang="en-CA" smtClean="0"/>
              <a:t>2021-02-09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B8703-EE58-458F-8C6C-0902BFE000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7466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8DE9-9937-4ACE-BC00-7D37F474ED90}" type="datetimeFigureOut">
              <a:rPr lang="en-CA" smtClean="0"/>
              <a:t>2021-02-09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B8703-EE58-458F-8C6C-0902BFE000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4595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8DE9-9937-4ACE-BC00-7D37F474ED90}" type="datetimeFigureOut">
              <a:rPr lang="en-CA" smtClean="0"/>
              <a:t>2021-02-09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B8703-EE58-458F-8C6C-0902BFE000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1689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8DE9-9937-4ACE-BC00-7D37F474ED90}" type="datetimeFigureOut">
              <a:rPr lang="en-CA" smtClean="0"/>
              <a:t>2021-02-09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B8703-EE58-458F-8C6C-0902BFE000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6676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8DE9-9937-4ACE-BC00-7D37F474ED90}" type="datetimeFigureOut">
              <a:rPr lang="en-CA" smtClean="0"/>
              <a:t>2021-02-09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B8703-EE58-458F-8C6C-0902BFE000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4920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8DE9-9937-4ACE-BC00-7D37F474ED90}" type="datetimeFigureOut">
              <a:rPr lang="en-CA" smtClean="0"/>
              <a:t>2021-02-09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B8703-EE58-458F-8C6C-0902BFE000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9664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8DE9-9937-4ACE-BC00-7D37F474ED90}" type="datetimeFigureOut">
              <a:rPr lang="en-CA" smtClean="0"/>
              <a:t>2021-02-09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B8703-EE58-458F-8C6C-0902BFE000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5180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8DE9-9937-4ACE-BC00-7D37F474ED90}" type="datetimeFigureOut">
              <a:rPr lang="en-CA" smtClean="0"/>
              <a:t>2021-02-09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B8703-EE58-458F-8C6C-0902BFE000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0003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8DE9-9937-4ACE-BC00-7D37F474ED90}" type="datetimeFigureOut">
              <a:rPr lang="en-CA" smtClean="0"/>
              <a:t>2021-02-09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B8703-EE58-458F-8C6C-0902BFE000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3950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8DE9-9937-4ACE-BC00-7D37F474ED90}" type="datetimeFigureOut">
              <a:rPr lang="en-CA" smtClean="0"/>
              <a:t>2021-02-09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B8703-EE58-458F-8C6C-0902BFE000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1744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8DE9-9937-4ACE-BC00-7D37F474ED90}" type="datetimeFigureOut">
              <a:rPr lang="en-CA" smtClean="0"/>
              <a:t>2021-02-09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B8703-EE58-458F-8C6C-0902BFE000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9084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68DE9-9937-4ACE-BC00-7D37F474ED90}" type="datetimeFigureOut">
              <a:rPr lang="en-CA" smtClean="0"/>
              <a:t>2021-02-09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B8703-EE58-458F-8C6C-0902BFE000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404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6)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146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032" y="0"/>
            <a:ext cx="443793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650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585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953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67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408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544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777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09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200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068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170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04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23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606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14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243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90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827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279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82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705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676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142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543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164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237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17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121" y="0"/>
            <a:ext cx="45737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336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21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68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081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8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38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02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264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090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322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6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18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663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823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459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67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62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76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62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78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23" y="0"/>
            <a:ext cx="443775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54/75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23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55/75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69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776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57/75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714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726" y="0"/>
            <a:ext cx="502454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58/75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208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59/75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98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538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29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21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62/75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489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618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64/75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74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65/75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693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66/75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838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67/75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22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68/75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79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69/75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80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70/75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915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71/75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177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72/75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95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73/75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612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74/75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938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75/75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0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76/75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32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001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9/75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151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</Words>
  <Application>Microsoft Office PowerPoint</Application>
  <PresentationFormat>Widescreen</PresentationFormat>
  <Paragraphs>226</Paragraphs>
  <Slides>76</Slides>
  <Notes>75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0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2021-02-09T17:44:20Z</dcterms:created>
  <dcterms:modified xsi:type="dcterms:W3CDTF">2021-02-09T17:44:54Z</dcterms:modified>
</cp:coreProperties>
</file>