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3"/>
  </p:notesMasterIdLst>
  <p:sldIdLst>
    <p:sldId id="356" r:id="rId2"/>
    <p:sldId id="355" r:id="rId3"/>
    <p:sldId id="354" r:id="rId4"/>
    <p:sldId id="353" r:id="rId5"/>
    <p:sldId id="352" r:id="rId6"/>
    <p:sldId id="351" r:id="rId7"/>
    <p:sldId id="350" r:id="rId8"/>
    <p:sldId id="349" r:id="rId9"/>
    <p:sldId id="348" r:id="rId10"/>
    <p:sldId id="347" r:id="rId11"/>
    <p:sldId id="346" r:id="rId12"/>
    <p:sldId id="345" r:id="rId13"/>
    <p:sldId id="344" r:id="rId14"/>
    <p:sldId id="343" r:id="rId15"/>
    <p:sldId id="342" r:id="rId16"/>
    <p:sldId id="341" r:id="rId17"/>
    <p:sldId id="340" r:id="rId18"/>
    <p:sldId id="339" r:id="rId19"/>
    <p:sldId id="338" r:id="rId20"/>
    <p:sldId id="337" r:id="rId21"/>
    <p:sldId id="336" r:id="rId22"/>
    <p:sldId id="335" r:id="rId23"/>
    <p:sldId id="334" r:id="rId24"/>
    <p:sldId id="333" r:id="rId25"/>
    <p:sldId id="332" r:id="rId26"/>
    <p:sldId id="331" r:id="rId27"/>
    <p:sldId id="330" r:id="rId28"/>
    <p:sldId id="329" r:id="rId29"/>
    <p:sldId id="328" r:id="rId30"/>
    <p:sldId id="327" r:id="rId31"/>
    <p:sldId id="326" r:id="rId32"/>
    <p:sldId id="325" r:id="rId33"/>
    <p:sldId id="324" r:id="rId34"/>
    <p:sldId id="323" r:id="rId35"/>
    <p:sldId id="322" r:id="rId36"/>
    <p:sldId id="321" r:id="rId37"/>
    <p:sldId id="320" r:id="rId38"/>
    <p:sldId id="319" r:id="rId39"/>
    <p:sldId id="318" r:id="rId40"/>
    <p:sldId id="317" r:id="rId41"/>
    <p:sldId id="316" r:id="rId42"/>
    <p:sldId id="315" r:id="rId43"/>
    <p:sldId id="314" r:id="rId44"/>
    <p:sldId id="313" r:id="rId45"/>
    <p:sldId id="312" r:id="rId46"/>
    <p:sldId id="311" r:id="rId47"/>
    <p:sldId id="310" r:id="rId48"/>
    <p:sldId id="309" r:id="rId49"/>
    <p:sldId id="308" r:id="rId50"/>
    <p:sldId id="307" r:id="rId51"/>
    <p:sldId id="306" r:id="rId52"/>
    <p:sldId id="305" r:id="rId53"/>
    <p:sldId id="304" r:id="rId54"/>
    <p:sldId id="303" r:id="rId55"/>
    <p:sldId id="302" r:id="rId56"/>
    <p:sldId id="301" r:id="rId57"/>
    <p:sldId id="300" r:id="rId58"/>
    <p:sldId id="299" r:id="rId59"/>
    <p:sldId id="298" r:id="rId60"/>
    <p:sldId id="297" r:id="rId61"/>
    <p:sldId id="296" r:id="rId62"/>
    <p:sldId id="295" r:id="rId63"/>
    <p:sldId id="294" r:id="rId64"/>
    <p:sldId id="293" r:id="rId65"/>
    <p:sldId id="292" r:id="rId66"/>
    <p:sldId id="291" r:id="rId67"/>
    <p:sldId id="290" r:id="rId68"/>
    <p:sldId id="289" r:id="rId69"/>
    <p:sldId id="288" r:id="rId70"/>
    <p:sldId id="287" r:id="rId71"/>
    <p:sldId id="286" r:id="rId72"/>
    <p:sldId id="285" r:id="rId73"/>
    <p:sldId id="284" r:id="rId74"/>
    <p:sldId id="283" r:id="rId75"/>
    <p:sldId id="282" r:id="rId76"/>
    <p:sldId id="281" r:id="rId77"/>
    <p:sldId id="280" r:id="rId78"/>
    <p:sldId id="279" r:id="rId79"/>
    <p:sldId id="278" r:id="rId80"/>
    <p:sldId id="277" r:id="rId81"/>
    <p:sldId id="276" r:id="rId82"/>
    <p:sldId id="275" r:id="rId83"/>
    <p:sldId id="274" r:id="rId84"/>
    <p:sldId id="273" r:id="rId85"/>
    <p:sldId id="272" r:id="rId86"/>
    <p:sldId id="271" r:id="rId87"/>
    <p:sldId id="270" r:id="rId88"/>
    <p:sldId id="269" r:id="rId89"/>
    <p:sldId id="268" r:id="rId90"/>
    <p:sldId id="267" r:id="rId91"/>
    <p:sldId id="266" r:id="rId92"/>
    <p:sldId id="265" r:id="rId93"/>
    <p:sldId id="264" r:id="rId94"/>
    <p:sldId id="263" r:id="rId95"/>
    <p:sldId id="262" r:id="rId96"/>
    <p:sldId id="261" r:id="rId97"/>
    <p:sldId id="260" r:id="rId98"/>
    <p:sldId id="259" r:id="rId99"/>
    <p:sldId id="258" r:id="rId100"/>
    <p:sldId id="257" r:id="rId101"/>
    <p:sldId id="256" r:id="rId102"/>
  </p:sldIdLst>
  <p:sldSz cx="12192000" cy="6858000"/>
  <p:notesSz cx="6858000" cy="9144000"/>
  <p:embeddedFontLst>
    <p:embeddedFont>
      <p:font typeface="Calibri" panose="020F0502020204030204" pitchFamily="34" charset="0"/>
      <p:regular r:id="rId104"/>
      <p:bold r:id="rId105"/>
      <p:italic r:id="rId106"/>
      <p:boldItalic r:id="rId10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font" Target="fonts/font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F8B23-24A9-4915-AEFA-C43C9F6D8D4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E267E-B35C-460F-9BCE-A40387912A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62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zche267_poster.jpg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4033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vchang24_poster.jpg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32979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aagius2_poster.jpg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278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vchan247_poster.jpg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831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vaggarw6_poster.jpg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90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tchien4_poster.jpg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958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tchapm9_poster.jpg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1666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tbryson5_poster.jpg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337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scino4_poster.jpg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2701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schurc9_poster.jpg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125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schawl29_poster.jpg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784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scharl32_poster.jpg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6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zchai8_poster.jpg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018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sbhayan_poster.jpg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8343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02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sarmeni2_poster.jpg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0730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sarasakr_poster.jpg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1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sanandar_poster.jpg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381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samyot2_poster.jpg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4635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salemmar_poster.jpg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362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rcarey24_poster.jpg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5890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rbhall3_poster.jpg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0677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qchen456_poster.jpg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73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zalwaily_poster.jpg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597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qbryan2_poster.jpg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38366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qan9_poster.jpg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423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pchou9_poster.jpg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6582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pbhanda2_poster.jpg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6240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pbaidwan_poster.jpg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7085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oarbelwo_poster.jpg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3113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oadesin3_poster.jpg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6267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naleesha_poster.jpg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91474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nabdels2_poster.jpg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83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mbrunel4_poster.jpg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14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ychuan4_poster.jpg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78386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mberna47_poster.jpg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6861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malqass_poster.jpg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859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madnan7_poster.jpg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0829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lcook54_poster.jpg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12970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lchiu56_poster.jpg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63252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lburto3_poster.jpg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71962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lbritto2_poster.jpg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6567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larab2_poster.jpg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8024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kco2_poster.jpg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7789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kchen727_poster.jpg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222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yche3348_poster.jpg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64608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kchellan_poster.jpg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68437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kcaine3_poster.jpg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786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kbanga2_poster.jpg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5482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kbahl2_poster.jpg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9495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kattaria_poster.jpg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57380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jcini3_poster.jpg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7309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jcho233_poster.jpg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1029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jche985_poster.jpg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38051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jche938_poster.jpg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2131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jche326_poster.jpg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1441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yche2992_poster.jpg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89900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jbarran_poster.jpg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7034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jbakela_poster.jpg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33744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jbaglion_poster.jpg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14347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jaccursi_poster.jpg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9967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icatherw_poster.jpg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09662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iarora3_poster.jpg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06189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ialabbas_poster.jpg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56026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hcherni_poster.jpg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97676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gbhati3_poster.jpg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9103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gavapal_poster.jpg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64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yche2868_poster.jpg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99050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fabdull9_poster.jpg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2474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echiaran_poster.jpg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7215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ebraich_poster.jpg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418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eborreta_poster.jpg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2089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eborisov_poster.jpg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84847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eariel_poster.jpg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8571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dchu44_poster.jpg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8633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dchahba2_poster.jpg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650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cchen949_poster.jpg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19750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101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wchen564_poster.jpg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220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ccaruso8_poster.jpg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3007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cbhardw_poster.jpg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0717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canekwu_poster.jpg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577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callen94_poster.jpg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57639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bchoy2_poster.jpg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9633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bbob_poster.jpg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5273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bbabine3_poster.jpg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085032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bantonro_poster.jpg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9897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acharara_poster.jpg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5840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achapm42_poster.jpg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229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vciesek_poster.jpg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21159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aburns59_poster.jpg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29687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abuckl8_poster.jpg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35888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abrow429_poster.jpg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476065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abhati59_poster.jpg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159984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abarwins_poster.jpg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72754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abanitsi_poster.jpg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4227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aarulra3_poster.jpg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51614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aaror42_poster.jpg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61255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aalashou_poster.jpg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460364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aahma88_poster.jpg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267E-B35C-460F-9BCE-A40387912A77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34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393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67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233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386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9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594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28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72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783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44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9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A07C5-E749-4C0A-A5D5-1442AB46742A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7D0B-B5CD-4E41-BFAF-30CFCD49A0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336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10/100</a:t>
            </a:r>
          </a:p>
        </p:txBody>
      </p:sp>
    </p:spTree>
    <p:extLst>
      <p:ext uri="{BB962C8B-B14F-4D97-AF65-F5344CB8AC3E}">
        <p14:creationId xmlns:p14="http://schemas.microsoft.com/office/powerpoint/2010/main" val="20646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100/100</a:t>
            </a:r>
          </a:p>
        </p:txBody>
      </p:sp>
    </p:spTree>
    <p:extLst>
      <p:ext uri="{BB962C8B-B14F-4D97-AF65-F5344CB8AC3E}">
        <p14:creationId xmlns:p14="http://schemas.microsoft.com/office/powerpoint/2010/main" val="10909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101/100</a:t>
            </a:r>
          </a:p>
        </p:txBody>
      </p:sp>
    </p:spTree>
    <p:extLst>
      <p:ext uri="{BB962C8B-B14F-4D97-AF65-F5344CB8AC3E}">
        <p14:creationId xmlns:p14="http://schemas.microsoft.com/office/powerpoint/2010/main" val="14212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11/100</a:t>
            </a:r>
          </a:p>
        </p:txBody>
      </p:sp>
    </p:spTree>
    <p:extLst>
      <p:ext uri="{BB962C8B-B14F-4D97-AF65-F5344CB8AC3E}">
        <p14:creationId xmlns:p14="http://schemas.microsoft.com/office/powerpoint/2010/main" val="18535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12/100</a:t>
            </a:r>
          </a:p>
        </p:txBody>
      </p:sp>
    </p:spTree>
    <p:extLst>
      <p:ext uri="{BB962C8B-B14F-4D97-AF65-F5344CB8AC3E}">
        <p14:creationId xmlns:p14="http://schemas.microsoft.com/office/powerpoint/2010/main" val="14857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13/100</a:t>
            </a:r>
          </a:p>
        </p:txBody>
      </p:sp>
    </p:spTree>
    <p:extLst>
      <p:ext uri="{BB962C8B-B14F-4D97-AF65-F5344CB8AC3E}">
        <p14:creationId xmlns:p14="http://schemas.microsoft.com/office/powerpoint/2010/main" val="2324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14/100</a:t>
            </a:r>
          </a:p>
        </p:txBody>
      </p:sp>
    </p:spTree>
    <p:extLst>
      <p:ext uri="{BB962C8B-B14F-4D97-AF65-F5344CB8AC3E}">
        <p14:creationId xmlns:p14="http://schemas.microsoft.com/office/powerpoint/2010/main" val="20161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15/100</a:t>
            </a:r>
          </a:p>
        </p:txBody>
      </p:sp>
    </p:spTree>
    <p:extLst>
      <p:ext uri="{BB962C8B-B14F-4D97-AF65-F5344CB8AC3E}">
        <p14:creationId xmlns:p14="http://schemas.microsoft.com/office/powerpoint/2010/main" val="71154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16/100</a:t>
            </a:r>
          </a:p>
        </p:txBody>
      </p:sp>
    </p:spTree>
    <p:extLst>
      <p:ext uri="{BB962C8B-B14F-4D97-AF65-F5344CB8AC3E}">
        <p14:creationId xmlns:p14="http://schemas.microsoft.com/office/powerpoint/2010/main" val="18100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17/100</a:t>
            </a:r>
          </a:p>
        </p:txBody>
      </p:sp>
    </p:spTree>
    <p:extLst>
      <p:ext uri="{BB962C8B-B14F-4D97-AF65-F5344CB8AC3E}">
        <p14:creationId xmlns:p14="http://schemas.microsoft.com/office/powerpoint/2010/main" val="21624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18/100</a:t>
            </a:r>
          </a:p>
        </p:txBody>
      </p:sp>
    </p:spTree>
    <p:extLst>
      <p:ext uri="{BB962C8B-B14F-4D97-AF65-F5344CB8AC3E}">
        <p14:creationId xmlns:p14="http://schemas.microsoft.com/office/powerpoint/2010/main" val="19277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19/100</a:t>
            </a:r>
          </a:p>
        </p:txBody>
      </p:sp>
    </p:spTree>
    <p:extLst>
      <p:ext uri="{BB962C8B-B14F-4D97-AF65-F5344CB8AC3E}">
        <p14:creationId xmlns:p14="http://schemas.microsoft.com/office/powerpoint/2010/main" val="13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2/100</a:t>
            </a:r>
          </a:p>
        </p:txBody>
      </p:sp>
    </p:spTree>
    <p:extLst>
      <p:ext uri="{BB962C8B-B14F-4D97-AF65-F5344CB8AC3E}">
        <p14:creationId xmlns:p14="http://schemas.microsoft.com/office/powerpoint/2010/main" val="6840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20/100</a:t>
            </a:r>
          </a:p>
        </p:txBody>
      </p:sp>
    </p:spTree>
    <p:extLst>
      <p:ext uri="{BB962C8B-B14F-4D97-AF65-F5344CB8AC3E}">
        <p14:creationId xmlns:p14="http://schemas.microsoft.com/office/powerpoint/2010/main" val="40356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21/100</a:t>
            </a:r>
          </a:p>
        </p:txBody>
      </p:sp>
    </p:spTree>
    <p:extLst>
      <p:ext uri="{BB962C8B-B14F-4D97-AF65-F5344CB8AC3E}">
        <p14:creationId xmlns:p14="http://schemas.microsoft.com/office/powerpoint/2010/main" val="2384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22/100</a:t>
            </a:r>
          </a:p>
        </p:txBody>
      </p:sp>
    </p:spTree>
    <p:extLst>
      <p:ext uri="{BB962C8B-B14F-4D97-AF65-F5344CB8AC3E}">
        <p14:creationId xmlns:p14="http://schemas.microsoft.com/office/powerpoint/2010/main" val="28413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23/100</a:t>
            </a:r>
          </a:p>
        </p:txBody>
      </p:sp>
    </p:spTree>
    <p:extLst>
      <p:ext uri="{BB962C8B-B14F-4D97-AF65-F5344CB8AC3E}">
        <p14:creationId xmlns:p14="http://schemas.microsoft.com/office/powerpoint/2010/main" val="23432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24/100</a:t>
            </a:r>
          </a:p>
        </p:txBody>
      </p:sp>
    </p:spTree>
    <p:extLst>
      <p:ext uri="{BB962C8B-B14F-4D97-AF65-F5344CB8AC3E}">
        <p14:creationId xmlns:p14="http://schemas.microsoft.com/office/powerpoint/2010/main" val="10017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25/100</a:t>
            </a:r>
          </a:p>
        </p:txBody>
      </p:sp>
    </p:spTree>
    <p:extLst>
      <p:ext uri="{BB962C8B-B14F-4D97-AF65-F5344CB8AC3E}">
        <p14:creationId xmlns:p14="http://schemas.microsoft.com/office/powerpoint/2010/main" val="28961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26/100</a:t>
            </a:r>
          </a:p>
        </p:txBody>
      </p:sp>
    </p:spTree>
    <p:extLst>
      <p:ext uri="{BB962C8B-B14F-4D97-AF65-F5344CB8AC3E}">
        <p14:creationId xmlns:p14="http://schemas.microsoft.com/office/powerpoint/2010/main" val="24576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27/100</a:t>
            </a:r>
          </a:p>
        </p:txBody>
      </p:sp>
    </p:spTree>
    <p:extLst>
      <p:ext uri="{BB962C8B-B14F-4D97-AF65-F5344CB8AC3E}">
        <p14:creationId xmlns:p14="http://schemas.microsoft.com/office/powerpoint/2010/main" val="3868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28/100</a:t>
            </a:r>
          </a:p>
        </p:txBody>
      </p:sp>
    </p:spTree>
    <p:extLst>
      <p:ext uri="{BB962C8B-B14F-4D97-AF65-F5344CB8AC3E}">
        <p14:creationId xmlns:p14="http://schemas.microsoft.com/office/powerpoint/2010/main" val="17651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29/100</a:t>
            </a:r>
          </a:p>
        </p:txBody>
      </p:sp>
    </p:spTree>
    <p:extLst>
      <p:ext uri="{BB962C8B-B14F-4D97-AF65-F5344CB8AC3E}">
        <p14:creationId xmlns:p14="http://schemas.microsoft.com/office/powerpoint/2010/main" val="27244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3/100</a:t>
            </a:r>
          </a:p>
        </p:txBody>
      </p:sp>
    </p:spTree>
    <p:extLst>
      <p:ext uri="{BB962C8B-B14F-4D97-AF65-F5344CB8AC3E}">
        <p14:creationId xmlns:p14="http://schemas.microsoft.com/office/powerpoint/2010/main" val="14970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30/100</a:t>
            </a:r>
          </a:p>
        </p:txBody>
      </p:sp>
    </p:spTree>
    <p:extLst>
      <p:ext uri="{BB962C8B-B14F-4D97-AF65-F5344CB8AC3E}">
        <p14:creationId xmlns:p14="http://schemas.microsoft.com/office/powerpoint/2010/main" val="27885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31/100</a:t>
            </a:r>
          </a:p>
        </p:txBody>
      </p:sp>
    </p:spTree>
    <p:extLst>
      <p:ext uri="{BB962C8B-B14F-4D97-AF65-F5344CB8AC3E}">
        <p14:creationId xmlns:p14="http://schemas.microsoft.com/office/powerpoint/2010/main" val="35166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32/100</a:t>
            </a:r>
          </a:p>
        </p:txBody>
      </p:sp>
    </p:spTree>
    <p:extLst>
      <p:ext uri="{BB962C8B-B14F-4D97-AF65-F5344CB8AC3E}">
        <p14:creationId xmlns:p14="http://schemas.microsoft.com/office/powerpoint/2010/main" val="13227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33/100</a:t>
            </a:r>
          </a:p>
        </p:txBody>
      </p:sp>
    </p:spTree>
    <p:extLst>
      <p:ext uri="{BB962C8B-B14F-4D97-AF65-F5344CB8AC3E}">
        <p14:creationId xmlns:p14="http://schemas.microsoft.com/office/powerpoint/2010/main" val="19949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34/100</a:t>
            </a:r>
          </a:p>
        </p:txBody>
      </p:sp>
    </p:spTree>
    <p:extLst>
      <p:ext uri="{BB962C8B-B14F-4D97-AF65-F5344CB8AC3E}">
        <p14:creationId xmlns:p14="http://schemas.microsoft.com/office/powerpoint/2010/main" val="660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35/100</a:t>
            </a:r>
          </a:p>
        </p:txBody>
      </p:sp>
    </p:spTree>
    <p:extLst>
      <p:ext uri="{BB962C8B-B14F-4D97-AF65-F5344CB8AC3E}">
        <p14:creationId xmlns:p14="http://schemas.microsoft.com/office/powerpoint/2010/main" val="8178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36/100</a:t>
            </a:r>
          </a:p>
        </p:txBody>
      </p:sp>
    </p:spTree>
    <p:extLst>
      <p:ext uri="{BB962C8B-B14F-4D97-AF65-F5344CB8AC3E}">
        <p14:creationId xmlns:p14="http://schemas.microsoft.com/office/powerpoint/2010/main" val="838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37/100</a:t>
            </a:r>
          </a:p>
        </p:txBody>
      </p:sp>
    </p:spTree>
    <p:extLst>
      <p:ext uri="{BB962C8B-B14F-4D97-AF65-F5344CB8AC3E}">
        <p14:creationId xmlns:p14="http://schemas.microsoft.com/office/powerpoint/2010/main" val="26778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38/100</a:t>
            </a:r>
          </a:p>
        </p:txBody>
      </p:sp>
    </p:spTree>
    <p:extLst>
      <p:ext uri="{BB962C8B-B14F-4D97-AF65-F5344CB8AC3E}">
        <p14:creationId xmlns:p14="http://schemas.microsoft.com/office/powerpoint/2010/main" val="25683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39/100</a:t>
            </a:r>
          </a:p>
        </p:txBody>
      </p:sp>
    </p:spTree>
    <p:extLst>
      <p:ext uri="{BB962C8B-B14F-4D97-AF65-F5344CB8AC3E}">
        <p14:creationId xmlns:p14="http://schemas.microsoft.com/office/powerpoint/2010/main" val="11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4/100</a:t>
            </a:r>
          </a:p>
        </p:txBody>
      </p:sp>
    </p:spTree>
    <p:extLst>
      <p:ext uri="{BB962C8B-B14F-4D97-AF65-F5344CB8AC3E}">
        <p14:creationId xmlns:p14="http://schemas.microsoft.com/office/powerpoint/2010/main" val="32333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40/100</a:t>
            </a:r>
          </a:p>
        </p:txBody>
      </p:sp>
    </p:spTree>
    <p:extLst>
      <p:ext uri="{BB962C8B-B14F-4D97-AF65-F5344CB8AC3E}">
        <p14:creationId xmlns:p14="http://schemas.microsoft.com/office/powerpoint/2010/main" val="42689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41/100</a:t>
            </a:r>
          </a:p>
        </p:txBody>
      </p:sp>
    </p:spTree>
    <p:extLst>
      <p:ext uri="{BB962C8B-B14F-4D97-AF65-F5344CB8AC3E}">
        <p14:creationId xmlns:p14="http://schemas.microsoft.com/office/powerpoint/2010/main" val="16835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42/100</a:t>
            </a:r>
          </a:p>
        </p:txBody>
      </p:sp>
    </p:spTree>
    <p:extLst>
      <p:ext uri="{BB962C8B-B14F-4D97-AF65-F5344CB8AC3E}">
        <p14:creationId xmlns:p14="http://schemas.microsoft.com/office/powerpoint/2010/main" val="29053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43/100</a:t>
            </a:r>
          </a:p>
        </p:txBody>
      </p:sp>
    </p:spTree>
    <p:extLst>
      <p:ext uri="{BB962C8B-B14F-4D97-AF65-F5344CB8AC3E}">
        <p14:creationId xmlns:p14="http://schemas.microsoft.com/office/powerpoint/2010/main" val="21673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44/100</a:t>
            </a:r>
          </a:p>
        </p:txBody>
      </p:sp>
    </p:spTree>
    <p:extLst>
      <p:ext uri="{BB962C8B-B14F-4D97-AF65-F5344CB8AC3E}">
        <p14:creationId xmlns:p14="http://schemas.microsoft.com/office/powerpoint/2010/main" val="35991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45/100</a:t>
            </a:r>
          </a:p>
        </p:txBody>
      </p:sp>
    </p:spTree>
    <p:extLst>
      <p:ext uri="{BB962C8B-B14F-4D97-AF65-F5344CB8AC3E}">
        <p14:creationId xmlns:p14="http://schemas.microsoft.com/office/powerpoint/2010/main" val="41327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46/100</a:t>
            </a:r>
          </a:p>
        </p:txBody>
      </p:sp>
    </p:spTree>
    <p:extLst>
      <p:ext uri="{BB962C8B-B14F-4D97-AF65-F5344CB8AC3E}">
        <p14:creationId xmlns:p14="http://schemas.microsoft.com/office/powerpoint/2010/main" val="36063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47/100</a:t>
            </a:r>
          </a:p>
        </p:txBody>
      </p:sp>
    </p:spTree>
    <p:extLst>
      <p:ext uri="{BB962C8B-B14F-4D97-AF65-F5344CB8AC3E}">
        <p14:creationId xmlns:p14="http://schemas.microsoft.com/office/powerpoint/2010/main" val="17412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48/100</a:t>
            </a:r>
          </a:p>
        </p:txBody>
      </p:sp>
    </p:spTree>
    <p:extLst>
      <p:ext uri="{BB962C8B-B14F-4D97-AF65-F5344CB8AC3E}">
        <p14:creationId xmlns:p14="http://schemas.microsoft.com/office/powerpoint/2010/main" val="40700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49/100</a:t>
            </a:r>
          </a:p>
        </p:txBody>
      </p:sp>
    </p:spTree>
    <p:extLst>
      <p:ext uri="{BB962C8B-B14F-4D97-AF65-F5344CB8AC3E}">
        <p14:creationId xmlns:p14="http://schemas.microsoft.com/office/powerpoint/2010/main" val="351024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5/100</a:t>
            </a:r>
          </a:p>
        </p:txBody>
      </p:sp>
    </p:spTree>
    <p:extLst>
      <p:ext uri="{BB962C8B-B14F-4D97-AF65-F5344CB8AC3E}">
        <p14:creationId xmlns:p14="http://schemas.microsoft.com/office/powerpoint/2010/main" val="18936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50/100</a:t>
            </a:r>
          </a:p>
        </p:txBody>
      </p:sp>
    </p:spTree>
    <p:extLst>
      <p:ext uri="{BB962C8B-B14F-4D97-AF65-F5344CB8AC3E}">
        <p14:creationId xmlns:p14="http://schemas.microsoft.com/office/powerpoint/2010/main" val="263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51/100</a:t>
            </a:r>
          </a:p>
        </p:txBody>
      </p:sp>
    </p:spTree>
    <p:extLst>
      <p:ext uri="{BB962C8B-B14F-4D97-AF65-F5344CB8AC3E}">
        <p14:creationId xmlns:p14="http://schemas.microsoft.com/office/powerpoint/2010/main" val="30829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52/100</a:t>
            </a:r>
          </a:p>
        </p:txBody>
      </p:sp>
    </p:spTree>
    <p:extLst>
      <p:ext uri="{BB962C8B-B14F-4D97-AF65-F5344CB8AC3E}">
        <p14:creationId xmlns:p14="http://schemas.microsoft.com/office/powerpoint/2010/main" val="6336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53/100</a:t>
            </a:r>
          </a:p>
        </p:txBody>
      </p:sp>
    </p:spTree>
    <p:extLst>
      <p:ext uri="{BB962C8B-B14F-4D97-AF65-F5344CB8AC3E}">
        <p14:creationId xmlns:p14="http://schemas.microsoft.com/office/powerpoint/2010/main" val="32112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54/100</a:t>
            </a:r>
          </a:p>
        </p:txBody>
      </p:sp>
    </p:spTree>
    <p:extLst>
      <p:ext uri="{BB962C8B-B14F-4D97-AF65-F5344CB8AC3E}">
        <p14:creationId xmlns:p14="http://schemas.microsoft.com/office/powerpoint/2010/main" val="10311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55/100</a:t>
            </a:r>
          </a:p>
        </p:txBody>
      </p:sp>
    </p:spTree>
    <p:extLst>
      <p:ext uri="{BB962C8B-B14F-4D97-AF65-F5344CB8AC3E}">
        <p14:creationId xmlns:p14="http://schemas.microsoft.com/office/powerpoint/2010/main" val="42464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56/100</a:t>
            </a:r>
          </a:p>
        </p:txBody>
      </p:sp>
    </p:spTree>
    <p:extLst>
      <p:ext uri="{BB962C8B-B14F-4D97-AF65-F5344CB8AC3E}">
        <p14:creationId xmlns:p14="http://schemas.microsoft.com/office/powerpoint/2010/main" val="32021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57/100</a:t>
            </a:r>
          </a:p>
        </p:txBody>
      </p:sp>
    </p:spTree>
    <p:extLst>
      <p:ext uri="{BB962C8B-B14F-4D97-AF65-F5344CB8AC3E}">
        <p14:creationId xmlns:p14="http://schemas.microsoft.com/office/powerpoint/2010/main" val="15451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58/100</a:t>
            </a:r>
          </a:p>
        </p:txBody>
      </p:sp>
    </p:spTree>
    <p:extLst>
      <p:ext uri="{BB962C8B-B14F-4D97-AF65-F5344CB8AC3E}">
        <p14:creationId xmlns:p14="http://schemas.microsoft.com/office/powerpoint/2010/main" val="26527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59/100</a:t>
            </a:r>
          </a:p>
        </p:txBody>
      </p:sp>
    </p:spTree>
    <p:extLst>
      <p:ext uri="{BB962C8B-B14F-4D97-AF65-F5344CB8AC3E}">
        <p14:creationId xmlns:p14="http://schemas.microsoft.com/office/powerpoint/2010/main" val="24905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6/100</a:t>
            </a:r>
          </a:p>
        </p:txBody>
      </p:sp>
    </p:spTree>
    <p:extLst>
      <p:ext uri="{BB962C8B-B14F-4D97-AF65-F5344CB8AC3E}">
        <p14:creationId xmlns:p14="http://schemas.microsoft.com/office/powerpoint/2010/main" val="21423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60/100</a:t>
            </a:r>
          </a:p>
        </p:txBody>
      </p:sp>
    </p:spTree>
    <p:extLst>
      <p:ext uri="{BB962C8B-B14F-4D97-AF65-F5344CB8AC3E}">
        <p14:creationId xmlns:p14="http://schemas.microsoft.com/office/powerpoint/2010/main" val="17995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61/100</a:t>
            </a:r>
          </a:p>
        </p:txBody>
      </p:sp>
    </p:spTree>
    <p:extLst>
      <p:ext uri="{BB962C8B-B14F-4D97-AF65-F5344CB8AC3E}">
        <p14:creationId xmlns:p14="http://schemas.microsoft.com/office/powerpoint/2010/main" val="18739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62/100</a:t>
            </a:r>
          </a:p>
        </p:txBody>
      </p:sp>
    </p:spTree>
    <p:extLst>
      <p:ext uri="{BB962C8B-B14F-4D97-AF65-F5344CB8AC3E}">
        <p14:creationId xmlns:p14="http://schemas.microsoft.com/office/powerpoint/2010/main" val="32801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63/100</a:t>
            </a:r>
          </a:p>
        </p:txBody>
      </p:sp>
    </p:spTree>
    <p:extLst>
      <p:ext uri="{BB962C8B-B14F-4D97-AF65-F5344CB8AC3E}">
        <p14:creationId xmlns:p14="http://schemas.microsoft.com/office/powerpoint/2010/main" val="10208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64/100</a:t>
            </a:r>
          </a:p>
        </p:txBody>
      </p:sp>
    </p:spTree>
    <p:extLst>
      <p:ext uri="{BB962C8B-B14F-4D97-AF65-F5344CB8AC3E}">
        <p14:creationId xmlns:p14="http://schemas.microsoft.com/office/powerpoint/2010/main" val="3026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65/100</a:t>
            </a:r>
          </a:p>
        </p:txBody>
      </p:sp>
    </p:spTree>
    <p:extLst>
      <p:ext uri="{BB962C8B-B14F-4D97-AF65-F5344CB8AC3E}">
        <p14:creationId xmlns:p14="http://schemas.microsoft.com/office/powerpoint/2010/main" val="12073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66/100</a:t>
            </a:r>
          </a:p>
        </p:txBody>
      </p:sp>
    </p:spTree>
    <p:extLst>
      <p:ext uri="{BB962C8B-B14F-4D97-AF65-F5344CB8AC3E}">
        <p14:creationId xmlns:p14="http://schemas.microsoft.com/office/powerpoint/2010/main" val="3425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83" y="0"/>
            <a:ext cx="53042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67/100</a:t>
            </a:r>
          </a:p>
        </p:txBody>
      </p:sp>
    </p:spTree>
    <p:extLst>
      <p:ext uri="{BB962C8B-B14F-4D97-AF65-F5344CB8AC3E}">
        <p14:creationId xmlns:p14="http://schemas.microsoft.com/office/powerpoint/2010/main" val="36922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68/100</a:t>
            </a:r>
          </a:p>
        </p:txBody>
      </p:sp>
    </p:spTree>
    <p:extLst>
      <p:ext uri="{BB962C8B-B14F-4D97-AF65-F5344CB8AC3E}">
        <p14:creationId xmlns:p14="http://schemas.microsoft.com/office/powerpoint/2010/main" val="374670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69/100</a:t>
            </a:r>
          </a:p>
        </p:txBody>
      </p:sp>
    </p:spTree>
    <p:extLst>
      <p:ext uri="{BB962C8B-B14F-4D97-AF65-F5344CB8AC3E}">
        <p14:creationId xmlns:p14="http://schemas.microsoft.com/office/powerpoint/2010/main" val="30371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7/100</a:t>
            </a:r>
          </a:p>
        </p:txBody>
      </p:sp>
    </p:spTree>
    <p:extLst>
      <p:ext uri="{BB962C8B-B14F-4D97-AF65-F5344CB8AC3E}">
        <p14:creationId xmlns:p14="http://schemas.microsoft.com/office/powerpoint/2010/main" val="6631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70/100</a:t>
            </a:r>
          </a:p>
        </p:txBody>
      </p:sp>
    </p:spTree>
    <p:extLst>
      <p:ext uri="{BB962C8B-B14F-4D97-AF65-F5344CB8AC3E}">
        <p14:creationId xmlns:p14="http://schemas.microsoft.com/office/powerpoint/2010/main" val="19185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71/100</a:t>
            </a:r>
          </a:p>
        </p:txBody>
      </p:sp>
    </p:spTree>
    <p:extLst>
      <p:ext uri="{BB962C8B-B14F-4D97-AF65-F5344CB8AC3E}">
        <p14:creationId xmlns:p14="http://schemas.microsoft.com/office/powerpoint/2010/main" val="20164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72/100</a:t>
            </a:r>
          </a:p>
        </p:txBody>
      </p:sp>
    </p:spTree>
    <p:extLst>
      <p:ext uri="{BB962C8B-B14F-4D97-AF65-F5344CB8AC3E}">
        <p14:creationId xmlns:p14="http://schemas.microsoft.com/office/powerpoint/2010/main" val="7674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73/100</a:t>
            </a:r>
          </a:p>
        </p:txBody>
      </p:sp>
    </p:spTree>
    <p:extLst>
      <p:ext uri="{BB962C8B-B14F-4D97-AF65-F5344CB8AC3E}">
        <p14:creationId xmlns:p14="http://schemas.microsoft.com/office/powerpoint/2010/main" val="3200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74/100</a:t>
            </a:r>
          </a:p>
        </p:txBody>
      </p:sp>
    </p:spTree>
    <p:extLst>
      <p:ext uri="{BB962C8B-B14F-4D97-AF65-F5344CB8AC3E}">
        <p14:creationId xmlns:p14="http://schemas.microsoft.com/office/powerpoint/2010/main" val="36750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75/100</a:t>
            </a:r>
          </a:p>
        </p:txBody>
      </p:sp>
    </p:spTree>
    <p:extLst>
      <p:ext uri="{BB962C8B-B14F-4D97-AF65-F5344CB8AC3E}">
        <p14:creationId xmlns:p14="http://schemas.microsoft.com/office/powerpoint/2010/main" val="40048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76/100</a:t>
            </a:r>
          </a:p>
        </p:txBody>
      </p:sp>
    </p:spTree>
    <p:extLst>
      <p:ext uri="{BB962C8B-B14F-4D97-AF65-F5344CB8AC3E}">
        <p14:creationId xmlns:p14="http://schemas.microsoft.com/office/powerpoint/2010/main" val="22148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77/100</a:t>
            </a:r>
          </a:p>
        </p:txBody>
      </p:sp>
    </p:spTree>
    <p:extLst>
      <p:ext uri="{BB962C8B-B14F-4D97-AF65-F5344CB8AC3E}">
        <p14:creationId xmlns:p14="http://schemas.microsoft.com/office/powerpoint/2010/main" val="308346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78/100</a:t>
            </a:r>
          </a:p>
        </p:txBody>
      </p:sp>
    </p:spTree>
    <p:extLst>
      <p:ext uri="{BB962C8B-B14F-4D97-AF65-F5344CB8AC3E}">
        <p14:creationId xmlns:p14="http://schemas.microsoft.com/office/powerpoint/2010/main" val="38441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79/100</a:t>
            </a:r>
          </a:p>
        </p:txBody>
      </p:sp>
    </p:spTree>
    <p:extLst>
      <p:ext uri="{BB962C8B-B14F-4D97-AF65-F5344CB8AC3E}">
        <p14:creationId xmlns:p14="http://schemas.microsoft.com/office/powerpoint/2010/main" val="26556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8/100</a:t>
            </a:r>
          </a:p>
        </p:txBody>
      </p:sp>
    </p:spTree>
    <p:extLst>
      <p:ext uri="{BB962C8B-B14F-4D97-AF65-F5344CB8AC3E}">
        <p14:creationId xmlns:p14="http://schemas.microsoft.com/office/powerpoint/2010/main" val="141363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80/100</a:t>
            </a:r>
          </a:p>
        </p:txBody>
      </p:sp>
    </p:spTree>
    <p:extLst>
      <p:ext uri="{BB962C8B-B14F-4D97-AF65-F5344CB8AC3E}">
        <p14:creationId xmlns:p14="http://schemas.microsoft.com/office/powerpoint/2010/main" val="19439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81/100</a:t>
            </a:r>
          </a:p>
        </p:txBody>
      </p:sp>
    </p:spTree>
    <p:extLst>
      <p:ext uri="{BB962C8B-B14F-4D97-AF65-F5344CB8AC3E}">
        <p14:creationId xmlns:p14="http://schemas.microsoft.com/office/powerpoint/2010/main" val="35854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82/100</a:t>
            </a:r>
          </a:p>
        </p:txBody>
      </p:sp>
    </p:spTree>
    <p:extLst>
      <p:ext uri="{BB962C8B-B14F-4D97-AF65-F5344CB8AC3E}">
        <p14:creationId xmlns:p14="http://schemas.microsoft.com/office/powerpoint/2010/main" val="3422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83/100</a:t>
            </a:r>
          </a:p>
        </p:txBody>
      </p:sp>
    </p:spTree>
    <p:extLst>
      <p:ext uri="{BB962C8B-B14F-4D97-AF65-F5344CB8AC3E}">
        <p14:creationId xmlns:p14="http://schemas.microsoft.com/office/powerpoint/2010/main" val="37325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84/100</a:t>
            </a:r>
          </a:p>
        </p:txBody>
      </p:sp>
    </p:spTree>
    <p:extLst>
      <p:ext uri="{BB962C8B-B14F-4D97-AF65-F5344CB8AC3E}">
        <p14:creationId xmlns:p14="http://schemas.microsoft.com/office/powerpoint/2010/main" val="309932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85/100</a:t>
            </a:r>
          </a:p>
        </p:txBody>
      </p:sp>
    </p:spTree>
    <p:extLst>
      <p:ext uri="{BB962C8B-B14F-4D97-AF65-F5344CB8AC3E}">
        <p14:creationId xmlns:p14="http://schemas.microsoft.com/office/powerpoint/2010/main" val="24471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86/100</a:t>
            </a:r>
          </a:p>
        </p:txBody>
      </p:sp>
    </p:spTree>
    <p:extLst>
      <p:ext uri="{BB962C8B-B14F-4D97-AF65-F5344CB8AC3E}">
        <p14:creationId xmlns:p14="http://schemas.microsoft.com/office/powerpoint/2010/main" val="12329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87/100</a:t>
            </a:r>
          </a:p>
        </p:txBody>
      </p:sp>
    </p:spTree>
    <p:extLst>
      <p:ext uri="{BB962C8B-B14F-4D97-AF65-F5344CB8AC3E}">
        <p14:creationId xmlns:p14="http://schemas.microsoft.com/office/powerpoint/2010/main" val="7920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88/100</a:t>
            </a:r>
          </a:p>
        </p:txBody>
      </p:sp>
    </p:spTree>
    <p:extLst>
      <p:ext uri="{BB962C8B-B14F-4D97-AF65-F5344CB8AC3E}">
        <p14:creationId xmlns:p14="http://schemas.microsoft.com/office/powerpoint/2010/main" val="28724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89/100</a:t>
            </a:r>
          </a:p>
        </p:txBody>
      </p:sp>
    </p:spTree>
    <p:extLst>
      <p:ext uri="{BB962C8B-B14F-4D97-AF65-F5344CB8AC3E}">
        <p14:creationId xmlns:p14="http://schemas.microsoft.com/office/powerpoint/2010/main" val="11989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9/100</a:t>
            </a:r>
          </a:p>
        </p:txBody>
      </p:sp>
    </p:spTree>
    <p:extLst>
      <p:ext uri="{BB962C8B-B14F-4D97-AF65-F5344CB8AC3E}">
        <p14:creationId xmlns:p14="http://schemas.microsoft.com/office/powerpoint/2010/main" val="21405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90/100</a:t>
            </a:r>
          </a:p>
        </p:txBody>
      </p:sp>
    </p:spTree>
    <p:extLst>
      <p:ext uri="{BB962C8B-B14F-4D97-AF65-F5344CB8AC3E}">
        <p14:creationId xmlns:p14="http://schemas.microsoft.com/office/powerpoint/2010/main" val="929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91/100</a:t>
            </a:r>
          </a:p>
        </p:txBody>
      </p:sp>
    </p:spTree>
    <p:extLst>
      <p:ext uri="{BB962C8B-B14F-4D97-AF65-F5344CB8AC3E}">
        <p14:creationId xmlns:p14="http://schemas.microsoft.com/office/powerpoint/2010/main" val="30841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92/100</a:t>
            </a:r>
          </a:p>
        </p:txBody>
      </p:sp>
    </p:spTree>
    <p:extLst>
      <p:ext uri="{BB962C8B-B14F-4D97-AF65-F5344CB8AC3E}">
        <p14:creationId xmlns:p14="http://schemas.microsoft.com/office/powerpoint/2010/main" val="5401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93/100</a:t>
            </a:r>
          </a:p>
        </p:txBody>
      </p:sp>
    </p:spTree>
    <p:extLst>
      <p:ext uri="{BB962C8B-B14F-4D97-AF65-F5344CB8AC3E}">
        <p14:creationId xmlns:p14="http://schemas.microsoft.com/office/powerpoint/2010/main" val="203979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94/100</a:t>
            </a:r>
          </a:p>
        </p:txBody>
      </p:sp>
    </p:spTree>
    <p:extLst>
      <p:ext uri="{BB962C8B-B14F-4D97-AF65-F5344CB8AC3E}">
        <p14:creationId xmlns:p14="http://schemas.microsoft.com/office/powerpoint/2010/main" val="39260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95/100</a:t>
            </a:r>
          </a:p>
        </p:txBody>
      </p:sp>
    </p:spTree>
    <p:extLst>
      <p:ext uri="{BB962C8B-B14F-4D97-AF65-F5344CB8AC3E}">
        <p14:creationId xmlns:p14="http://schemas.microsoft.com/office/powerpoint/2010/main" val="7722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96/100</a:t>
            </a:r>
          </a:p>
        </p:txBody>
      </p:sp>
    </p:spTree>
    <p:extLst>
      <p:ext uri="{BB962C8B-B14F-4D97-AF65-F5344CB8AC3E}">
        <p14:creationId xmlns:p14="http://schemas.microsoft.com/office/powerpoint/2010/main" val="33231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97/100</a:t>
            </a:r>
          </a:p>
        </p:txBody>
      </p:sp>
    </p:spTree>
    <p:extLst>
      <p:ext uri="{BB962C8B-B14F-4D97-AF65-F5344CB8AC3E}">
        <p14:creationId xmlns:p14="http://schemas.microsoft.com/office/powerpoint/2010/main" val="34349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98/100</a:t>
            </a:r>
          </a:p>
        </p:txBody>
      </p:sp>
    </p:spTree>
    <p:extLst>
      <p:ext uri="{BB962C8B-B14F-4D97-AF65-F5344CB8AC3E}">
        <p14:creationId xmlns:p14="http://schemas.microsoft.com/office/powerpoint/2010/main" val="20522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99/100</a:t>
            </a:r>
          </a:p>
        </p:txBody>
      </p:sp>
    </p:spTree>
    <p:extLst>
      <p:ext uri="{BB962C8B-B14F-4D97-AF65-F5344CB8AC3E}">
        <p14:creationId xmlns:p14="http://schemas.microsoft.com/office/powerpoint/2010/main" val="24320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Widescreen</PresentationFormat>
  <Paragraphs>301</Paragraphs>
  <Slides>101</Slides>
  <Notes>100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2</cp:revision>
  <dcterms:created xsi:type="dcterms:W3CDTF">2022-02-14T15:36:00Z</dcterms:created>
  <dcterms:modified xsi:type="dcterms:W3CDTF">2022-02-16T21:00:47Z</dcterms:modified>
</cp:coreProperties>
</file>