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9"/>
  </p:notesMasterIdLst>
  <p:sldIdLst>
    <p:sldId id="352" r:id="rId2"/>
    <p:sldId id="351" r:id="rId3"/>
    <p:sldId id="350" r:id="rId4"/>
    <p:sldId id="349" r:id="rId5"/>
    <p:sldId id="348" r:id="rId6"/>
    <p:sldId id="347" r:id="rId7"/>
    <p:sldId id="346" r:id="rId8"/>
    <p:sldId id="345" r:id="rId9"/>
    <p:sldId id="344" r:id="rId10"/>
    <p:sldId id="343" r:id="rId11"/>
    <p:sldId id="342" r:id="rId12"/>
    <p:sldId id="341" r:id="rId13"/>
    <p:sldId id="340" r:id="rId14"/>
    <p:sldId id="339" r:id="rId15"/>
    <p:sldId id="338" r:id="rId16"/>
    <p:sldId id="337" r:id="rId17"/>
    <p:sldId id="336" r:id="rId18"/>
    <p:sldId id="335" r:id="rId19"/>
    <p:sldId id="334" r:id="rId20"/>
    <p:sldId id="333" r:id="rId21"/>
    <p:sldId id="332" r:id="rId22"/>
    <p:sldId id="331" r:id="rId23"/>
    <p:sldId id="330" r:id="rId24"/>
    <p:sldId id="329" r:id="rId25"/>
    <p:sldId id="328" r:id="rId26"/>
    <p:sldId id="327" r:id="rId27"/>
    <p:sldId id="326" r:id="rId28"/>
    <p:sldId id="325" r:id="rId29"/>
    <p:sldId id="324" r:id="rId30"/>
    <p:sldId id="323" r:id="rId31"/>
    <p:sldId id="322" r:id="rId32"/>
    <p:sldId id="321" r:id="rId33"/>
    <p:sldId id="320" r:id="rId34"/>
    <p:sldId id="319" r:id="rId35"/>
    <p:sldId id="318" r:id="rId36"/>
    <p:sldId id="317" r:id="rId37"/>
    <p:sldId id="316" r:id="rId38"/>
    <p:sldId id="315" r:id="rId39"/>
    <p:sldId id="314" r:id="rId40"/>
    <p:sldId id="313" r:id="rId41"/>
    <p:sldId id="312" r:id="rId42"/>
    <p:sldId id="311" r:id="rId43"/>
    <p:sldId id="310" r:id="rId44"/>
    <p:sldId id="309" r:id="rId45"/>
    <p:sldId id="308" r:id="rId46"/>
    <p:sldId id="307" r:id="rId47"/>
    <p:sldId id="306" r:id="rId48"/>
    <p:sldId id="305" r:id="rId49"/>
    <p:sldId id="304" r:id="rId50"/>
    <p:sldId id="303" r:id="rId51"/>
    <p:sldId id="302" r:id="rId52"/>
    <p:sldId id="301" r:id="rId53"/>
    <p:sldId id="300" r:id="rId54"/>
    <p:sldId id="299" r:id="rId55"/>
    <p:sldId id="298" r:id="rId56"/>
    <p:sldId id="297" r:id="rId57"/>
    <p:sldId id="296" r:id="rId58"/>
    <p:sldId id="295" r:id="rId59"/>
    <p:sldId id="294" r:id="rId60"/>
    <p:sldId id="293" r:id="rId61"/>
    <p:sldId id="292" r:id="rId62"/>
    <p:sldId id="291" r:id="rId63"/>
    <p:sldId id="290" r:id="rId64"/>
    <p:sldId id="289" r:id="rId65"/>
    <p:sldId id="288" r:id="rId66"/>
    <p:sldId id="287" r:id="rId67"/>
    <p:sldId id="286" r:id="rId68"/>
    <p:sldId id="285" r:id="rId69"/>
    <p:sldId id="284" r:id="rId70"/>
    <p:sldId id="283" r:id="rId71"/>
    <p:sldId id="282" r:id="rId72"/>
    <p:sldId id="281" r:id="rId73"/>
    <p:sldId id="280" r:id="rId74"/>
    <p:sldId id="279" r:id="rId75"/>
    <p:sldId id="278" r:id="rId76"/>
    <p:sldId id="277" r:id="rId77"/>
    <p:sldId id="276" r:id="rId78"/>
    <p:sldId id="275" r:id="rId79"/>
    <p:sldId id="274" r:id="rId80"/>
    <p:sldId id="273" r:id="rId81"/>
    <p:sldId id="272" r:id="rId82"/>
    <p:sldId id="271" r:id="rId83"/>
    <p:sldId id="270" r:id="rId84"/>
    <p:sldId id="269" r:id="rId85"/>
    <p:sldId id="268" r:id="rId86"/>
    <p:sldId id="267" r:id="rId87"/>
    <p:sldId id="266" r:id="rId88"/>
    <p:sldId id="265" r:id="rId89"/>
    <p:sldId id="264" r:id="rId90"/>
    <p:sldId id="263" r:id="rId91"/>
    <p:sldId id="262" r:id="rId92"/>
    <p:sldId id="261" r:id="rId93"/>
    <p:sldId id="260" r:id="rId94"/>
    <p:sldId id="259" r:id="rId95"/>
    <p:sldId id="258" r:id="rId96"/>
    <p:sldId id="257" r:id="rId97"/>
    <p:sldId id="256" r:id="rId98"/>
  </p:sldIdLst>
  <p:sldSz cx="12192000" cy="6858000"/>
  <p:notesSz cx="6858000" cy="9144000"/>
  <p:embeddedFontLst>
    <p:embeddedFont>
      <p:font typeface="Calibri Light" panose="020F0302020204030204" pitchFamily="34" charset="0"/>
      <p:regular r:id="rId100"/>
      <p:italic r:id="rId101"/>
    </p:embeddedFont>
    <p:embeddedFont>
      <p:font typeface="Calibri" panose="020F0502020204030204" pitchFamily="34" charset="0"/>
      <p:regular r:id="rId102"/>
      <p:bold r:id="rId103"/>
      <p:italic r:id="rId104"/>
      <p:boldItalic r:id="rId10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1.fntdata"/><Relationship Id="rId105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4.fntdata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7B324-DDCD-4EBB-8096-D5A2F584114D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5AD97-5F92-49E7-9AA2-E2087B2E376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1396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zhuan539_poster.jpg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1188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xguo339_poster.jpg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8617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xgan4_poster.jpg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1612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xfeng282_poster.jpg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3951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vfu3_poster.jpg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2004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thu68_poster.jpg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732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theaton_poster.jpg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0465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thaluk_poster.jpg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4184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tcox29_poster.jpg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0135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shuan422_poster.jpg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3014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shossa63_poster.jpg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6464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zhan246_poster.jpg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0064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shoss2_poster.jpg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1289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shartvik_poster.jpg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82940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sgrant82_poster.jpg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4104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sgosio_poster.jpg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2195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sgordo67_poster.jpg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36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sfiala_poster.jpg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0562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sdelvall_poster.jpg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5571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rhuan57_poster.jpg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19456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rharder6_poster.jpg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924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rhanen_poster.jpg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7970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zguo282_poster.jpg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51391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rhakimj_poster.jpg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28318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qgalikow_poster.jpg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03614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ohamber_poster.jpg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01618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nhalpin_poster.jpg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0565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ngarci_poster.jpg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22277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nfialkie_poster.jpg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54225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nfayadh_poster.jpg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92597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nelkhour_poster.jpg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06245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nelhass_poster.jpg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03579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ndang42_poster.jpg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812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zfeng243_poster.jpg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78883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ncrisci_poster.jpg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7342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mho292_poster.jpg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57756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mharr247_poster.jpg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66260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mgyles3_poster.jpg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21676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mfourn6_poster.jpg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54400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mfarruk6_poster.jpg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52014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mfariz_poster.jpg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60433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mesene_poster.jpg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42884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mdussaul_poster.jpg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74952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mdoming9_poster.jpg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3948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zfaulkn_poster.jpg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35958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mdesai32_poster.jpg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06698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mdavi53_poster.jpg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45736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mdaley26_poster.jpg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23047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lhende47_poster.jpg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19117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lharr48_poster.jpg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23969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lguner_poster.jpg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72501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lgarcia9_poster.jpg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50695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khofung_poster.jpg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53407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khenricu_poster.jpg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66041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kghai5_poster.jpg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5700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yhunjul_poster.jpg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45048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kgalloro_poster.jpg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877472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kflewell_poster.jpg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7459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kemari_poster.jpg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41183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kdelacr4_poster.jpg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95848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kcopela9_poster.jpg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44337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jhoppenb_poster.jpg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742672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jhicks57_poster.jpg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73267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jguo373_poster.jpg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426563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jgould46_poster.jpg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38822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jgao387_poster.jpg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4616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yhuan973_poster.jpg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27100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jespinal_poster.jpg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361546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jdankoff_poster.jpg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713833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hhan97_poster.jpg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311905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hferrara_poster.jpg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714717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hfeness_poster.jpg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788591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hdavis26_poster.jpg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774597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hcui89_poster.jpg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80689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gho65_poster.jpg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073647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ghernan8_poster.jpg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63202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gcorriga_poster.jpg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9872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yhu722_poster.jpg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973868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ehudso3_poster.jpg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302402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egabor_poster.jpg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545371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edubrov_poster.jpg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517879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edifalco_poster.jpg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79607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dhart28_poster.jpg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933435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dharrisr_poster.jpg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456678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dguo56_poster.jpg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886811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cgordo69_poster.jpg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237970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cgage2_poster.jpg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328939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cfang62_poster.jpg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4287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yfung9_poster.jpg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681220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cdevos4_poster.jpg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268806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bhachem_poster.jpg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028369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aharnal_poster.jpg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576420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aelzein4_poster.jpg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253728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aejnid_poster.jpg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371627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adychiao_poster.jpg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838168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adang8_poster.jpg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5AD97-5F92-49E7-9AA2-E2087B2E3767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2668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23A7-4F41-47F5-A5AF-4FC08D961D3B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BE3-462E-452F-BFE9-16F6556620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412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23A7-4F41-47F5-A5AF-4FC08D961D3B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BE3-462E-452F-BFE9-16F6556620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56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23A7-4F41-47F5-A5AF-4FC08D961D3B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BE3-462E-452F-BFE9-16F6556620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017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23A7-4F41-47F5-A5AF-4FC08D961D3B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BE3-462E-452F-BFE9-16F6556620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0705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23A7-4F41-47F5-A5AF-4FC08D961D3B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BE3-462E-452F-BFE9-16F6556620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2958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23A7-4F41-47F5-A5AF-4FC08D961D3B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BE3-462E-452F-BFE9-16F6556620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3699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23A7-4F41-47F5-A5AF-4FC08D961D3B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BE3-462E-452F-BFE9-16F6556620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822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23A7-4F41-47F5-A5AF-4FC08D961D3B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BE3-462E-452F-BFE9-16F6556620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767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23A7-4F41-47F5-A5AF-4FC08D961D3B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BE3-462E-452F-BFE9-16F6556620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5836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23A7-4F41-47F5-A5AF-4FC08D961D3B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BE3-462E-452F-BFE9-16F6556620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905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23A7-4F41-47F5-A5AF-4FC08D961D3B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4CBE3-462E-452F-BFE9-16F6556620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544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023A7-4F41-47F5-A5AF-4FC08D961D3B}" type="datetimeFigureOut">
              <a:rPr lang="en-CA" smtClean="0"/>
              <a:t>2022-02-14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4CBE3-462E-452F-BFE9-16F6556620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645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2)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37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817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6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1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38" y="0"/>
            <a:ext cx="44263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52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34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1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9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2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5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7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11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3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2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0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3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9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3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82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21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7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9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2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07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88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67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3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4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8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1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42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7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5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6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4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83" y="0"/>
            <a:ext cx="53042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2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2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5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6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9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7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3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5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3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8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71" y="0"/>
            <a:ext cx="44378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0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4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4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860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3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22" y="0"/>
            <a:ext cx="103559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0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8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6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7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17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6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42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64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94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0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5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9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19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38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7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4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86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3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1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2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07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7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9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81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6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5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5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1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6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0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067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2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13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6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6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0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97/96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63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</Words>
  <Application>Microsoft Office PowerPoint</Application>
  <PresentationFormat>Widescreen</PresentationFormat>
  <Paragraphs>289</Paragraphs>
  <Slides>97</Slides>
  <Notes>96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1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2022-02-14T15:36:15Z</dcterms:created>
  <dcterms:modified xsi:type="dcterms:W3CDTF">2022-02-14T15:36:56Z</dcterms:modified>
</cp:coreProperties>
</file>