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media/image49.jpg" ContentType="image/unknown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media/image87.jpg" ContentType="image/png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06"/>
  </p:notesMasterIdLst>
  <p:sldIdLst>
    <p:sldId id="359" r:id="rId2"/>
    <p:sldId id="358" r:id="rId3"/>
    <p:sldId id="357" r:id="rId4"/>
    <p:sldId id="356" r:id="rId5"/>
    <p:sldId id="355" r:id="rId6"/>
    <p:sldId id="354" r:id="rId7"/>
    <p:sldId id="353" r:id="rId8"/>
    <p:sldId id="352" r:id="rId9"/>
    <p:sldId id="351" r:id="rId10"/>
    <p:sldId id="350" r:id="rId11"/>
    <p:sldId id="349" r:id="rId12"/>
    <p:sldId id="348" r:id="rId13"/>
    <p:sldId id="347" r:id="rId14"/>
    <p:sldId id="346" r:id="rId15"/>
    <p:sldId id="345" r:id="rId16"/>
    <p:sldId id="344" r:id="rId17"/>
    <p:sldId id="343" r:id="rId18"/>
    <p:sldId id="342" r:id="rId19"/>
    <p:sldId id="341" r:id="rId20"/>
    <p:sldId id="340" r:id="rId21"/>
    <p:sldId id="339" r:id="rId22"/>
    <p:sldId id="338" r:id="rId23"/>
    <p:sldId id="337" r:id="rId24"/>
    <p:sldId id="336" r:id="rId25"/>
    <p:sldId id="335" r:id="rId26"/>
    <p:sldId id="334" r:id="rId27"/>
    <p:sldId id="333" r:id="rId28"/>
    <p:sldId id="332" r:id="rId29"/>
    <p:sldId id="331" r:id="rId30"/>
    <p:sldId id="330" r:id="rId31"/>
    <p:sldId id="329" r:id="rId32"/>
    <p:sldId id="328" r:id="rId33"/>
    <p:sldId id="327" r:id="rId34"/>
    <p:sldId id="326" r:id="rId35"/>
    <p:sldId id="325" r:id="rId36"/>
    <p:sldId id="324" r:id="rId37"/>
    <p:sldId id="323" r:id="rId38"/>
    <p:sldId id="322" r:id="rId39"/>
    <p:sldId id="321" r:id="rId40"/>
    <p:sldId id="320" r:id="rId41"/>
    <p:sldId id="319" r:id="rId42"/>
    <p:sldId id="318" r:id="rId43"/>
    <p:sldId id="317" r:id="rId44"/>
    <p:sldId id="316" r:id="rId45"/>
    <p:sldId id="315" r:id="rId46"/>
    <p:sldId id="314" r:id="rId47"/>
    <p:sldId id="313" r:id="rId48"/>
    <p:sldId id="312" r:id="rId49"/>
    <p:sldId id="311" r:id="rId50"/>
    <p:sldId id="310" r:id="rId51"/>
    <p:sldId id="309" r:id="rId52"/>
    <p:sldId id="308" r:id="rId53"/>
    <p:sldId id="307" r:id="rId54"/>
    <p:sldId id="306" r:id="rId55"/>
    <p:sldId id="305" r:id="rId56"/>
    <p:sldId id="304" r:id="rId57"/>
    <p:sldId id="303" r:id="rId58"/>
    <p:sldId id="302" r:id="rId59"/>
    <p:sldId id="301" r:id="rId60"/>
    <p:sldId id="300" r:id="rId61"/>
    <p:sldId id="299" r:id="rId62"/>
    <p:sldId id="298" r:id="rId63"/>
    <p:sldId id="297" r:id="rId64"/>
    <p:sldId id="296" r:id="rId65"/>
    <p:sldId id="295" r:id="rId66"/>
    <p:sldId id="294" r:id="rId67"/>
    <p:sldId id="293" r:id="rId68"/>
    <p:sldId id="292" r:id="rId69"/>
    <p:sldId id="291" r:id="rId70"/>
    <p:sldId id="290" r:id="rId71"/>
    <p:sldId id="289" r:id="rId72"/>
    <p:sldId id="288" r:id="rId73"/>
    <p:sldId id="287" r:id="rId74"/>
    <p:sldId id="286" r:id="rId75"/>
    <p:sldId id="285" r:id="rId76"/>
    <p:sldId id="284" r:id="rId77"/>
    <p:sldId id="283" r:id="rId78"/>
    <p:sldId id="282" r:id="rId79"/>
    <p:sldId id="281" r:id="rId80"/>
    <p:sldId id="280" r:id="rId81"/>
    <p:sldId id="279" r:id="rId82"/>
    <p:sldId id="278" r:id="rId83"/>
    <p:sldId id="277" r:id="rId84"/>
    <p:sldId id="276" r:id="rId85"/>
    <p:sldId id="275" r:id="rId86"/>
    <p:sldId id="274" r:id="rId87"/>
    <p:sldId id="273" r:id="rId88"/>
    <p:sldId id="272" r:id="rId89"/>
    <p:sldId id="271" r:id="rId90"/>
    <p:sldId id="270" r:id="rId91"/>
    <p:sldId id="269" r:id="rId92"/>
    <p:sldId id="268" r:id="rId93"/>
    <p:sldId id="267" r:id="rId94"/>
    <p:sldId id="266" r:id="rId95"/>
    <p:sldId id="265" r:id="rId96"/>
    <p:sldId id="264" r:id="rId97"/>
    <p:sldId id="263" r:id="rId98"/>
    <p:sldId id="262" r:id="rId99"/>
    <p:sldId id="261" r:id="rId100"/>
    <p:sldId id="260" r:id="rId101"/>
    <p:sldId id="259" r:id="rId102"/>
    <p:sldId id="258" r:id="rId103"/>
    <p:sldId id="257" r:id="rId104"/>
    <p:sldId id="256" r:id="rId105"/>
  </p:sldIdLst>
  <p:sldSz cx="12192000" cy="6858000"/>
  <p:notesSz cx="6858000" cy="9144000"/>
  <p:embeddedFontLst>
    <p:embeddedFont>
      <p:font typeface="Calibri Light" panose="020F0302020204030204" pitchFamily="34" charset="0"/>
      <p:regular r:id="rId107"/>
      <p:italic r:id="rId108"/>
    </p:embeddedFont>
    <p:embeddedFont>
      <p:font typeface="Calibri" panose="020F0502020204030204" pitchFamily="34" charset="0"/>
      <p:regular r:id="rId109"/>
      <p:bold r:id="rId110"/>
      <p:italic r:id="rId111"/>
      <p:boldItalic r:id="rId11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font" Target="fonts/font6.fntdata"/><Relationship Id="rId16" Type="http://schemas.openxmlformats.org/officeDocument/2006/relationships/slide" Target="slides/slide15.xml"/><Relationship Id="rId107" Type="http://schemas.openxmlformats.org/officeDocument/2006/relationships/font" Target="fonts/font1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font" Target="fonts/font4.fntdata"/><Relationship Id="rId115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font" Target="fonts/font2.fntdata"/><Relationship Id="rId11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notesMaster" Target="notesMasters/notesMaster1.xml"/><Relationship Id="rId114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font" Target="fonts/font3.fntdata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37EEFE-BCFA-4459-9346-D17FA173C137}" type="datetimeFigureOut">
              <a:rPr lang="en-CA" smtClean="0"/>
              <a:t>2022-02-14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6BD8EA-FC28-4D6C-BCA8-75921432647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437825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zliu843_poster.jpg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BD8EA-FC28-4D6C-BCA8-759214326474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83269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vkimberl_poster.jpg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BD8EA-FC28-4D6C-BCA8-759214326474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68886120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akatz33_poster.jpg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BD8EA-FC28-4D6C-BCA8-759214326474}" type="slidenum">
              <a:rPr lang="en-CA" smtClean="0"/>
              <a:t>101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71178414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ajurj_poster.jpg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BD8EA-FC28-4D6C-BCA8-759214326474}" type="slidenum">
              <a:rPr lang="en-CA" smtClean="0"/>
              <a:t>102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73681883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ajawadbu_poster.jpg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BD8EA-FC28-4D6C-BCA8-759214326474}" type="slidenum">
              <a:rPr lang="en-CA" smtClean="0"/>
              <a:t>103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06672344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ajairam2_poster.jpg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BD8EA-FC28-4D6C-BCA8-759214326474}" type="slidenum">
              <a:rPr lang="en-CA" smtClean="0"/>
              <a:t>104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646451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vjepson_poster.jpg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BD8EA-FC28-4D6C-BCA8-759214326474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411710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tlu83_poster.jpg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BD8EA-FC28-4D6C-BCA8-759214326474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014906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tli656_poster.jpg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BD8EA-FC28-4D6C-BCA8-759214326474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565685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tlee422_poster.jpg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BD8EA-FC28-4D6C-BCA8-759214326474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700198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tkwan48_poster.jpg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BD8EA-FC28-4D6C-BCA8-759214326474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530432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tjain6_poster.jpg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BD8EA-FC28-4D6C-BCA8-759214326474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564629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smallika_poster.jpg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BD8EA-FC28-4D6C-BCA8-759214326474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70395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sling44_poster.jpg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BD8EA-FC28-4D6C-BCA8-759214326474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645419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slian58_poster.jpg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BD8EA-FC28-4D6C-BCA8-759214326474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801311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zliao56_poster.jpg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BD8EA-FC28-4D6C-BCA8-759214326474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490684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sli2623_poster.jpg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BD8EA-FC28-4D6C-BCA8-759214326474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935956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slevy43_poster.jpg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BD8EA-FC28-4D6C-BCA8-759214326474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745343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skushwah_poster.jpg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BD8EA-FC28-4D6C-BCA8-759214326474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865533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skaruna5_poster.jpg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BD8EA-FC28-4D6C-BCA8-759214326474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403492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skakekag_poster.jpg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BD8EA-FC28-4D6C-BCA8-759214326474}" type="slidenum">
              <a:rPr lang="en-CA" smtClean="0"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622614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sjunaid4_poster.jpg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BD8EA-FC28-4D6C-BCA8-759214326474}" type="slidenum">
              <a:rPr lang="en-CA" smtClean="0"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114070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sismai42_poster.jpg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BD8EA-FC28-4D6C-BCA8-759214326474}" type="slidenum">
              <a:rPr lang="en-CA" smtClean="0"/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837632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rle23_poster.jpg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BD8EA-FC28-4D6C-BCA8-759214326474}" type="slidenum">
              <a:rPr lang="en-CA" smtClean="0"/>
              <a:t>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0686124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rlangdo_poster.jpg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BD8EA-FC28-4D6C-BCA8-759214326474}" type="slidenum">
              <a:rPr lang="en-CA" smtClean="0"/>
              <a:t>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1929404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rkashif3_poster.jpg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BD8EA-FC28-4D6C-BCA8-759214326474}" type="slidenum">
              <a:rPr lang="en-CA" smtClean="0"/>
              <a:t>30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785806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yliu3865_poster.jpg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BD8EA-FC28-4D6C-BCA8-759214326474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2523777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rkarkare_poster.jpg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BD8EA-FC28-4D6C-BCA8-759214326474}" type="slidenum">
              <a:rPr lang="en-CA" smtClean="0"/>
              <a:t>31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125257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plee327_poster.jpg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BD8EA-FC28-4D6C-BCA8-759214326474}" type="slidenum">
              <a:rPr lang="en-CA" smtClean="0"/>
              <a:t>32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3277070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nluong5_poster.jpg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BD8EA-FC28-4D6C-BCA8-759214326474}" type="slidenum">
              <a:rPr lang="en-CA" smtClean="0"/>
              <a:t>33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0270603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nlobo9_poster.jpg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BD8EA-FC28-4D6C-BCA8-759214326474}" type="slidenum">
              <a:rPr lang="en-CA" smtClean="0"/>
              <a:t>34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0200103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nlesaux_poster.jpg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BD8EA-FC28-4D6C-BCA8-759214326474}" type="slidenum">
              <a:rPr lang="en-CA" smtClean="0"/>
              <a:t>35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4738519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nlam59_poster.jpg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BD8EA-FC28-4D6C-BCA8-759214326474}" type="slidenum">
              <a:rPr lang="en-CA" smtClean="0"/>
              <a:t>36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4326813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nkanaan2_poster.jpg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BD8EA-FC28-4D6C-BCA8-759214326474}" type="slidenum">
              <a:rPr lang="en-CA" smtClean="0"/>
              <a:t>37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8678582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njiang67_poster.jpg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BD8EA-FC28-4D6C-BCA8-759214326474}" type="slidenum">
              <a:rPr lang="en-CA" smtClean="0"/>
              <a:t>38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5162336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mmandel9_poster.jpg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BD8EA-FC28-4D6C-BCA8-759214326474}" type="slidenum">
              <a:rPr lang="en-CA" smtClean="0"/>
              <a:t>39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105553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mmaleksa_poster.jpg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BD8EA-FC28-4D6C-BCA8-759214326474}" type="slidenum">
              <a:rPr lang="en-CA" smtClean="0"/>
              <a:t>40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225838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yliu3684_poster.jpg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BD8EA-FC28-4D6C-BCA8-759214326474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6402515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mma259_poster.jpg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BD8EA-FC28-4D6C-BCA8-759214326474}" type="slidenum">
              <a:rPr lang="en-CA" smtClean="0"/>
              <a:t>41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5311146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mlu254_poster.jpg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BD8EA-FC28-4D6C-BCA8-759214326474}" type="slidenum">
              <a:rPr lang="en-CA" smtClean="0"/>
              <a:t>42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9278013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mlu253_poster.jpg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BD8EA-FC28-4D6C-BCA8-759214326474}" type="slidenum">
              <a:rPr lang="en-CA" smtClean="0"/>
              <a:t>43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0504922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mliang73_poster.jpg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BD8EA-FC28-4D6C-BCA8-759214326474}" type="slidenum">
              <a:rPr lang="en-CA" smtClean="0"/>
              <a:t>44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8066876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mlarmer2_poster.jpg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BD8EA-FC28-4D6C-BCA8-759214326474}" type="slidenum">
              <a:rPr lang="en-CA" smtClean="0"/>
              <a:t>45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4245239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mkramer8_poster.jpg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BD8EA-FC28-4D6C-BCA8-759214326474}" type="slidenum">
              <a:rPr lang="en-CA" smtClean="0"/>
              <a:t>46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978296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mkosir2_poster.jpg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BD8EA-FC28-4D6C-BCA8-759214326474}" type="slidenum">
              <a:rPr lang="en-CA" smtClean="0"/>
              <a:t>47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7424929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mklein33_poster.jpg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BD8EA-FC28-4D6C-BCA8-759214326474}" type="slidenum">
              <a:rPr lang="en-CA" smtClean="0"/>
              <a:t>48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4329222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mkenn_poster.jpg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BD8EA-FC28-4D6C-BCA8-759214326474}" type="slidenum">
              <a:rPr lang="en-CA" smtClean="0"/>
              <a:t>49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1652748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mkavisin_poster.jpg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BD8EA-FC28-4D6C-BCA8-759214326474}" type="slidenum">
              <a:rPr lang="en-CA" smtClean="0"/>
              <a:t>50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111189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yli4666_poster.jpg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BD8EA-FC28-4D6C-BCA8-759214326474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3039441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mjohal25_poster.jpg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BD8EA-FC28-4D6C-BCA8-759214326474}" type="slidenum">
              <a:rPr lang="en-CA" smtClean="0"/>
              <a:t>51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3290771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llou6_poster.jpg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BD8EA-FC28-4D6C-BCA8-759214326474}" type="slidenum">
              <a:rPr lang="en-CA" smtClean="0"/>
              <a:t>52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8055614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lliu647_poster.jpg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BD8EA-FC28-4D6C-BCA8-759214326474}" type="slidenum">
              <a:rPr lang="en-CA" smtClean="0"/>
              <a:t>53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6170649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lletsche_poster.jpg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BD8EA-FC28-4D6C-BCA8-759214326474}" type="slidenum">
              <a:rPr lang="en-CA" smtClean="0"/>
              <a:t>54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3334677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lkotick_poster.jpg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BD8EA-FC28-4D6C-BCA8-759214326474}" type="slidenum">
              <a:rPr lang="en-CA" smtClean="0"/>
              <a:t>55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5110115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lkamphuy_poster.jpg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BD8EA-FC28-4D6C-BCA8-759214326474}" type="slidenum">
              <a:rPr lang="en-CA" smtClean="0"/>
              <a:t>56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4634329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lkalvin_poster.jpg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BD8EA-FC28-4D6C-BCA8-759214326474}" type="slidenum">
              <a:rPr lang="en-CA" smtClean="0"/>
              <a:t>57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2642880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kmak58_poster.jpg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BD8EA-FC28-4D6C-BCA8-759214326474}" type="slidenum">
              <a:rPr lang="en-CA" smtClean="0"/>
              <a:t>58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2621525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kle65_poster.jpg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BD8EA-FC28-4D6C-BCA8-759214326474}" type="slidenum">
              <a:rPr lang="en-CA" smtClean="0"/>
              <a:t>59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2309947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klai246_poster.jpg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BD8EA-FC28-4D6C-BCA8-759214326474}" type="slidenum">
              <a:rPr lang="en-CA" smtClean="0"/>
              <a:t>60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468928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yli4256_poster.jpg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BD8EA-FC28-4D6C-BCA8-759214326474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1026600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kkassard_poster.jpg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BD8EA-FC28-4D6C-BCA8-759214326474}" type="slidenum">
              <a:rPr lang="en-CA" smtClean="0"/>
              <a:t>61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0668787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kkarim7_poster.jpg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BD8EA-FC28-4D6C-BCA8-759214326474}" type="slidenum">
              <a:rPr lang="en-CA" smtClean="0"/>
              <a:t>62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3908788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kkang88_poster.jpg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BD8EA-FC28-4D6C-BCA8-759214326474}" type="slidenum">
              <a:rPr lang="en-CA" smtClean="0"/>
              <a:t>63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3219929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kjuneja2_poster.jpg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BD8EA-FC28-4D6C-BCA8-759214326474}" type="slidenum">
              <a:rPr lang="en-CA" smtClean="0"/>
              <a:t>64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5516402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kjudge7_poster.jpg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BD8EA-FC28-4D6C-BCA8-759214326474}" type="slidenum">
              <a:rPr lang="en-CA" smtClean="0"/>
              <a:t>65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6861895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jli3575_poster.jpg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BD8EA-FC28-4D6C-BCA8-759214326474}" type="slidenum">
              <a:rPr lang="en-CA" smtClean="0"/>
              <a:t>66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3017564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jlei32_poster.jpg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BD8EA-FC28-4D6C-BCA8-759214326474}" type="slidenum">
              <a:rPr lang="en-CA" smtClean="0"/>
              <a:t>67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0765245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jleese3_poster.jpg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BD8EA-FC28-4D6C-BCA8-759214326474}" type="slidenum">
              <a:rPr lang="en-CA" smtClean="0"/>
              <a:t>68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5600226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jkrisnap_poster.jpg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BD8EA-FC28-4D6C-BCA8-759214326474}" type="slidenum">
              <a:rPr lang="en-CA" smtClean="0"/>
              <a:t>69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964320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jkhakh_poster.jpg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BD8EA-FC28-4D6C-BCA8-759214326474}" type="slidenum">
              <a:rPr lang="en-CA" smtClean="0"/>
              <a:t>70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099769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yji294_poster.jpg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BD8EA-FC28-4D6C-BCA8-759214326474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2745206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jhwan5_poster.jpg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BD8EA-FC28-4D6C-BCA8-759214326474}" type="slidenum">
              <a:rPr lang="en-CA" smtClean="0"/>
              <a:t>71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1609828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hliverma_poster.jpg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BD8EA-FC28-4D6C-BCA8-759214326474}" type="slidenum">
              <a:rPr lang="en-CA" smtClean="0"/>
              <a:t>72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86694409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hlin352_poster.jpg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BD8EA-FC28-4D6C-BCA8-759214326474}" type="slidenum">
              <a:rPr lang="en-CA" smtClean="0"/>
              <a:t>73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01988658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hli2249_poster.jpg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BD8EA-FC28-4D6C-BCA8-759214326474}" type="slidenum">
              <a:rPr lang="en-CA" smtClean="0"/>
              <a:t>74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6319379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hklayman_poster.jpg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BD8EA-FC28-4D6C-BCA8-759214326474}" type="slidenum">
              <a:rPr lang="en-CA" smtClean="0"/>
              <a:t>75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3615703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hkang259_poster.jpg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BD8EA-FC28-4D6C-BCA8-759214326474}" type="slidenum">
              <a:rPr lang="en-CA" smtClean="0"/>
              <a:t>76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95883957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glandry4_poster.jpg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BD8EA-FC28-4D6C-BCA8-759214326474}" type="slidenum">
              <a:rPr lang="en-CA" smtClean="0"/>
              <a:t>77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04365605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fliang42_poster.jpg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BD8EA-FC28-4D6C-BCA8-759214326474}" type="slidenum">
              <a:rPr lang="en-CA" smtClean="0"/>
              <a:t>78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9348087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fkeng2_poster.jpg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BD8EA-FC28-4D6C-BCA8-759214326474}" type="slidenum">
              <a:rPr lang="en-CA" smtClean="0"/>
              <a:t>79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19631514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fkathia_poster.jpg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BD8EA-FC28-4D6C-BCA8-759214326474}" type="slidenum">
              <a:rPr lang="en-CA" smtClean="0"/>
              <a:t>80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953601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xli2896_poster.jpg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BD8EA-FC28-4D6C-BCA8-759214326474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15353667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ema48_poster.jpg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BD8EA-FC28-4D6C-BCA8-759214326474}" type="slidenum">
              <a:rPr lang="en-CA" smtClean="0"/>
              <a:t>81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66683166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elow25_poster.jpg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BD8EA-FC28-4D6C-BCA8-759214326474}" type="slidenum">
              <a:rPr lang="en-CA" smtClean="0"/>
              <a:t>82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29871266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eliu227_poster.jpg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BD8EA-FC28-4D6C-BCA8-759214326474}" type="slidenum">
              <a:rPr lang="en-CA" smtClean="0"/>
              <a:t>83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09010204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eknowle7_poster.jpg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BD8EA-FC28-4D6C-BCA8-759214326474}" type="slidenum">
              <a:rPr lang="en-CA" smtClean="0"/>
              <a:t>84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4213893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dlu88_poster.jpg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BD8EA-FC28-4D6C-BCA8-759214326474}" type="slidenum">
              <a:rPr lang="en-CA" smtClean="0"/>
              <a:t>85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51518311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dkang82_poster.jpg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BD8EA-FC28-4D6C-BCA8-759214326474}" type="slidenum">
              <a:rPr lang="en-CA" smtClean="0"/>
              <a:t>86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96748056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djelich_poster.jpg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BD8EA-FC28-4D6C-BCA8-759214326474}" type="slidenum">
              <a:rPr lang="en-CA" smtClean="0"/>
              <a:t>87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11885232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cjeffre5_poster.jpg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BD8EA-FC28-4D6C-BCA8-759214326474}" type="slidenum">
              <a:rPr lang="en-CA" smtClean="0"/>
              <a:t>88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87585933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bluo42_poster.jpg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BD8EA-FC28-4D6C-BCA8-759214326474}" type="slidenum">
              <a:rPr lang="en-CA" smtClean="0"/>
              <a:t>89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58704897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bliu348_poster.jpg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BD8EA-FC28-4D6C-BCA8-759214326474}" type="slidenum">
              <a:rPr lang="en-CA" smtClean="0"/>
              <a:t>90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488156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vleung88_poster.jpg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BD8EA-FC28-4D6C-BCA8-759214326474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20343089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bjoffe_poster.jpg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BD8EA-FC28-4D6C-BCA8-759214326474}" type="slidenum">
              <a:rPr lang="en-CA" smtClean="0"/>
              <a:t>91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87092917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bjin28_poster.jpg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BD8EA-FC28-4D6C-BCA8-759214326474}" type="slidenum">
              <a:rPr lang="en-CA" smtClean="0"/>
              <a:t>92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49270329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bjeyarat_poster.jpg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BD8EA-FC28-4D6C-BCA8-759214326474}" type="slidenum">
              <a:rPr lang="en-CA" smtClean="0"/>
              <a:t>93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74522716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alowry4_poster.jpg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BD8EA-FC28-4D6C-BCA8-759214326474}" type="slidenum">
              <a:rPr lang="en-CA" smtClean="0"/>
              <a:t>94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75048104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ali585_poster.jpg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BD8EA-FC28-4D6C-BCA8-759214326474}" type="slidenum">
              <a:rPr lang="en-CA" smtClean="0"/>
              <a:t>95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47165606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alestran_poster.jpg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BD8EA-FC28-4D6C-BCA8-759214326474}" type="slidenum">
              <a:rPr lang="en-CA" smtClean="0"/>
              <a:t>96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00260708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alang66_poster.jpg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BD8EA-FC28-4D6C-BCA8-759214326474}" type="slidenum">
              <a:rPr lang="en-CA" smtClean="0"/>
              <a:t>97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42703822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akrowitz_poster.jpg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BD8EA-FC28-4D6C-BCA8-759214326474}" type="slidenum">
              <a:rPr lang="en-CA" smtClean="0"/>
              <a:t>98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25694005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akong53_poster.jpg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BD8EA-FC28-4D6C-BCA8-759214326474}" type="slidenum">
              <a:rPr lang="en-CA" smtClean="0"/>
              <a:t>99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31970558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akhura_poster.jpg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BD8EA-FC28-4D6C-BCA8-759214326474}" type="slidenum">
              <a:rPr lang="en-CA" smtClean="0"/>
              <a:t>100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135701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E847D-FF03-4991-AC0B-013EA6B84497}" type="datetimeFigureOut">
              <a:rPr lang="en-CA" smtClean="0"/>
              <a:t>2022-02-14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430CC-AEB7-42B3-8517-588EABD7C9E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59503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E847D-FF03-4991-AC0B-013EA6B84497}" type="datetimeFigureOut">
              <a:rPr lang="en-CA" smtClean="0"/>
              <a:t>2022-02-14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430CC-AEB7-42B3-8517-588EABD7C9E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26629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E847D-FF03-4991-AC0B-013EA6B84497}" type="datetimeFigureOut">
              <a:rPr lang="en-CA" smtClean="0"/>
              <a:t>2022-02-14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430CC-AEB7-42B3-8517-588EABD7C9E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85698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E847D-FF03-4991-AC0B-013EA6B84497}" type="datetimeFigureOut">
              <a:rPr lang="en-CA" smtClean="0"/>
              <a:t>2022-02-14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430CC-AEB7-42B3-8517-588EABD7C9E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83801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E847D-FF03-4991-AC0B-013EA6B84497}" type="datetimeFigureOut">
              <a:rPr lang="en-CA" smtClean="0"/>
              <a:t>2022-02-14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430CC-AEB7-42B3-8517-588EABD7C9E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19484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E847D-FF03-4991-AC0B-013EA6B84497}" type="datetimeFigureOut">
              <a:rPr lang="en-CA" smtClean="0"/>
              <a:t>2022-02-14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430CC-AEB7-42B3-8517-588EABD7C9E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93938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E847D-FF03-4991-AC0B-013EA6B84497}" type="datetimeFigureOut">
              <a:rPr lang="en-CA" smtClean="0"/>
              <a:t>2022-02-14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430CC-AEB7-42B3-8517-588EABD7C9E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37290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E847D-FF03-4991-AC0B-013EA6B84497}" type="datetimeFigureOut">
              <a:rPr lang="en-CA" smtClean="0"/>
              <a:t>2022-02-14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430CC-AEB7-42B3-8517-588EABD7C9E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77255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E847D-FF03-4991-AC0B-013EA6B84497}" type="datetimeFigureOut">
              <a:rPr lang="en-CA" smtClean="0"/>
              <a:t>2022-02-14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430CC-AEB7-42B3-8517-588EABD7C9E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1396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E847D-FF03-4991-AC0B-013EA6B84497}" type="datetimeFigureOut">
              <a:rPr lang="en-CA" smtClean="0"/>
              <a:t>2022-02-14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430CC-AEB7-42B3-8517-588EABD7C9E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46281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E847D-FF03-4991-AC0B-013EA6B84497}" type="datetimeFigureOut">
              <a:rPr lang="en-CA" smtClean="0"/>
              <a:t>2022-02-14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430CC-AEB7-42B3-8517-588EABD7C9E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78295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FE847D-FF03-4991-AC0B-013EA6B84497}" type="datetimeFigureOut">
              <a:rPr lang="en-CA" smtClean="0"/>
              <a:t>2022-02-14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6430CC-AEB7-42B3-8517-588EABD7C9E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0068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0" y="2057400"/>
            <a:ext cx="8686800" cy="156966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EEE8AA"/>
                </a:solidFill>
                <a:effectLst>
                  <a:prstShdw prst="shdw14" dist="35921" dir="2700000">
                    <a:scrgbClr r="0" g="0" b="0">
                      <a:alpha val="43000"/>
                    </a:scrgbClr>
                  </a:prstShdw>
                </a:effectLst>
                <a:latin typeface="Arial" panose="020B0604020202020204" pitchFamily="34" charset="0"/>
              </a:rPr>
              <a:t>CS1033 Assignment 1 Slide Show (Group 3)</a:t>
            </a:r>
            <a:endParaRPr lang="en-CA" sz="4800" b="1">
              <a:solidFill>
                <a:srgbClr val="EEE8AA"/>
              </a:solidFill>
              <a:effectLst>
                <a:prstShdw prst="shdw14" dist="35921" dir="2700000">
                  <a:scrgbClr r="0" g="0" b="0">
                    <a:alpha val="43000"/>
                  </a:scrgbClr>
                </a:prstShdw>
              </a:effectLs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0792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040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100/103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634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101/103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902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102/103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243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103/103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003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104/103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347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868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656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13/103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164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14/103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328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15/103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565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16/103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084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17/103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035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18/103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258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19/103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05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767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20/103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629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21/103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920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22/103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303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23/103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161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24/103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367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25/103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005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26/103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772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27/103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244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28/103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088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29/103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043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909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30/103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246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31/103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533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32/103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500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33/103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847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34/103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560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35/103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285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36/103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815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37/103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134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38/103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51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39/103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032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421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40/103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1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41/103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491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42/103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315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43/103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059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44/103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463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45/103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935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46/103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38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47/103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758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48/103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27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0" y="0"/>
            <a:ext cx="952500" cy="952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49/103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344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911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50/103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518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51/103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321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52/103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076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53/103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009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54/103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289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55/103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941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56/103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735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57/103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866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58/103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572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59/103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845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394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60/103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839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61/103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934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62/103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247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63/103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147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64/103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295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65/103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422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66/103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665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67/103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534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68/103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886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69/103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113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353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70/103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91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71/103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563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72/103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873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148" y="0"/>
            <a:ext cx="448970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73/103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790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728" y="0"/>
            <a:ext cx="408454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74/103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331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75/103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715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76/103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121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77/103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890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78/103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056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79/103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035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562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80/103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474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81/103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528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82/103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824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83/103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192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84/103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346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85/103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960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86/103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177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013" y="0"/>
            <a:ext cx="4349974" cy="66932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87/103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889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88/103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403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89/103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857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15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90/103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275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883" y="0"/>
            <a:ext cx="530423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91/103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508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92/103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673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992" y="0"/>
            <a:ext cx="2414016" cy="37307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93/103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474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94/103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693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95/103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710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96/103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293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97/103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3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98/103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432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99/103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448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318</Words>
  <Application>Microsoft Office PowerPoint</Application>
  <PresentationFormat>Widescreen</PresentationFormat>
  <Paragraphs>310</Paragraphs>
  <Slides>104</Slides>
  <Notes>103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104</vt:i4>
      </vt:variant>
    </vt:vector>
  </HeadingPairs>
  <TitlesOfParts>
    <vt:vector size="108" baseType="lpstr">
      <vt:lpstr>Arial</vt:lpstr>
      <vt:lpstr>Calibri Light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UWO CSD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Rim Zakaria</dc:creator>
  <cp:lastModifiedBy>Rim Zakaria</cp:lastModifiedBy>
  <cp:revision>1</cp:revision>
  <dcterms:created xsi:type="dcterms:W3CDTF">2022-02-14T15:36:58Z</dcterms:created>
  <dcterms:modified xsi:type="dcterms:W3CDTF">2022-02-14T15:37:43Z</dcterms:modified>
</cp:coreProperties>
</file>