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media/image15.jpg" ContentType="image/png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media/image83.jpg" ContentType="image/unknown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09"/>
  </p:notesMasterIdLst>
  <p:sldIdLst>
    <p:sldId id="362" r:id="rId2"/>
    <p:sldId id="361" r:id="rId3"/>
    <p:sldId id="360" r:id="rId4"/>
    <p:sldId id="359" r:id="rId5"/>
    <p:sldId id="358" r:id="rId6"/>
    <p:sldId id="357" r:id="rId7"/>
    <p:sldId id="356" r:id="rId8"/>
    <p:sldId id="355" r:id="rId9"/>
    <p:sldId id="354" r:id="rId10"/>
    <p:sldId id="353" r:id="rId11"/>
    <p:sldId id="352" r:id="rId12"/>
    <p:sldId id="351" r:id="rId13"/>
    <p:sldId id="350" r:id="rId14"/>
    <p:sldId id="349" r:id="rId15"/>
    <p:sldId id="348" r:id="rId16"/>
    <p:sldId id="347" r:id="rId17"/>
    <p:sldId id="346" r:id="rId18"/>
    <p:sldId id="345" r:id="rId19"/>
    <p:sldId id="344" r:id="rId20"/>
    <p:sldId id="343" r:id="rId21"/>
    <p:sldId id="342" r:id="rId22"/>
    <p:sldId id="341" r:id="rId23"/>
    <p:sldId id="340" r:id="rId24"/>
    <p:sldId id="339" r:id="rId25"/>
    <p:sldId id="338" r:id="rId26"/>
    <p:sldId id="337" r:id="rId27"/>
    <p:sldId id="336" r:id="rId28"/>
    <p:sldId id="335" r:id="rId29"/>
    <p:sldId id="334" r:id="rId30"/>
    <p:sldId id="333" r:id="rId31"/>
    <p:sldId id="332" r:id="rId32"/>
    <p:sldId id="331" r:id="rId33"/>
    <p:sldId id="330" r:id="rId34"/>
    <p:sldId id="329" r:id="rId35"/>
    <p:sldId id="328" r:id="rId36"/>
    <p:sldId id="327" r:id="rId37"/>
    <p:sldId id="326" r:id="rId38"/>
    <p:sldId id="325" r:id="rId39"/>
    <p:sldId id="324" r:id="rId40"/>
    <p:sldId id="323" r:id="rId41"/>
    <p:sldId id="322" r:id="rId42"/>
    <p:sldId id="321" r:id="rId43"/>
    <p:sldId id="320" r:id="rId44"/>
    <p:sldId id="319" r:id="rId45"/>
    <p:sldId id="318" r:id="rId46"/>
    <p:sldId id="317" r:id="rId47"/>
    <p:sldId id="316" r:id="rId48"/>
    <p:sldId id="315" r:id="rId49"/>
    <p:sldId id="314" r:id="rId50"/>
    <p:sldId id="313" r:id="rId51"/>
    <p:sldId id="312" r:id="rId52"/>
    <p:sldId id="311" r:id="rId53"/>
    <p:sldId id="310" r:id="rId54"/>
    <p:sldId id="309" r:id="rId55"/>
    <p:sldId id="308" r:id="rId56"/>
    <p:sldId id="307" r:id="rId57"/>
    <p:sldId id="306" r:id="rId58"/>
    <p:sldId id="305" r:id="rId59"/>
    <p:sldId id="304" r:id="rId60"/>
    <p:sldId id="303" r:id="rId61"/>
    <p:sldId id="302" r:id="rId62"/>
    <p:sldId id="301" r:id="rId63"/>
    <p:sldId id="300" r:id="rId64"/>
    <p:sldId id="299" r:id="rId65"/>
    <p:sldId id="298" r:id="rId66"/>
    <p:sldId id="297" r:id="rId67"/>
    <p:sldId id="296" r:id="rId68"/>
    <p:sldId id="295" r:id="rId69"/>
    <p:sldId id="294" r:id="rId70"/>
    <p:sldId id="293" r:id="rId71"/>
    <p:sldId id="292" r:id="rId72"/>
    <p:sldId id="291" r:id="rId73"/>
    <p:sldId id="290" r:id="rId74"/>
    <p:sldId id="289" r:id="rId75"/>
    <p:sldId id="288" r:id="rId76"/>
    <p:sldId id="287" r:id="rId77"/>
    <p:sldId id="286" r:id="rId78"/>
    <p:sldId id="285" r:id="rId79"/>
    <p:sldId id="284" r:id="rId80"/>
    <p:sldId id="283" r:id="rId81"/>
    <p:sldId id="282" r:id="rId82"/>
    <p:sldId id="281" r:id="rId83"/>
    <p:sldId id="280" r:id="rId84"/>
    <p:sldId id="279" r:id="rId85"/>
    <p:sldId id="278" r:id="rId86"/>
    <p:sldId id="277" r:id="rId87"/>
    <p:sldId id="276" r:id="rId88"/>
    <p:sldId id="275" r:id="rId89"/>
    <p:sldId id="274" r:id="rId90"/>
    <p:sldId id="273" r:id="rId91"/>
    <p:sldId id="272" r:id="rId92"/>
    <p:sldId id="271" r:id="rId93"/>
    <p:sldId id="270" r:id="rId94"/>
    <p:sldId id="269" r:id="rId95"/>
    <p:sldId id="268" r:id="rId96"/>
    <p:sldId id="267" r:id="rId97"/>
    <p:sldId id="266" r:id="rId98"/>
    <p:sldId id="265" r:id="rId99"/>
    <p:sldId id="264" r:id="rId100"/>
    <p:sldId id="263" r:id="rId101"/>
    <p:sldId id="262" r:id="rId102"/>
    <p:sldId id="261" r:id="rId103"/>
    <p:sldId id="260" r:id="rId104"/>
    <p:sldId id="259" r:id="rId105"/>
    <p:sldId id="258" r:id="rId106"/>
    <p:sldId id="257" r:id="rId107"/>
    <p:sldId id="256" r:id="rId108"/>
  </p:sldIdLst>
  <p:sldSz cx="12192000" cy="6858000"/>
  <p:notesSz cx="6858000" cy="9144000"/>
  <p:embeddedFontLst>
    <p:embeddedFont>
      <p:font typeface="Calibri" panose="020F0502020204030204" pitchFamily="34" charset="0"/>
      <p:regular r:id="rId110"/>
      <p:bold r:id="rId111"/>
      <p:italic r:id="rId112"/>
      <p:boldItalic r:id="rId11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1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tableStyles" Target="tableStyles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font" Target="fonts/font3.fntdata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font" Target="fonts/font4.fntdata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notesMaster" Target="notesMasters/notesMaster1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font" Target="fonts/font1.fntdata"/><Relationship Id="rId115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font" Target="fonts/font2.fntdata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40D0F7-9E08-402B-958E-26A18864B3ED}" type="datetimeFigureOut">
              <a:rPr lang="en-CA" smtClean="0"/>
              <a:t>2022-02-16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BD5956-4F1C-4883-BCBA-2BE4CB3F6F3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617650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zmukhtar_poster.jpg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BD5956-4F1C-4883-BCBA-2BE4CB3F6F30}" type="slidenum">
              <a:rPr lang="en-CA" smtClean="0"/>
              <a:t>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786718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tmilton4_poster.jpg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BD5956-4F1C-4883-BCBA-2BE4CB3F6F30}" type="slidenum">
              <a:rPr lang="en-CA" smtClean="0"/>
              <a:t>11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20952821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aoneil53_poster.jpg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BD5956-4F1C-4883-BCBA-2BE4CB3F6F30}" type="slidenum">
              <a:rPr lang="en-CA" smtClean="0"/>
              <a:t>101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10895332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aogunsa_poster.jpg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BD5956-4F1C-4883-BCBA-2BE4CB3F6F30}" type="slidenum">
              <a:rPr lang="en-CA" smtClean="0"/>
              <a:t>102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09063069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anoronh8_poster.jpg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BD5956-4F1C-4883-BCBA-2BE4CB3F6F30}" type="slidenum">
              <a:rPr lang="en-CA" smtClean="0"/>
              <a:t>103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52458981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ang283_poster.jpg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BD5956-4F1C-4883-BCBA-2BE4CB3F6F30}" type="slidenum">
              <a:rPr lang="en-CA" smtClean="0"/>
              <a:t>104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31859310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amoslem_poster.jpg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BD5956-4F1C-4883-BCBA-2BE4CB3F6F30}" type="slidenum">
              <a:rPr lang="en-CA" smtClean="0"/>
              <a:t>105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8475899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amitta6_poster.jpg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BD5956-4F1C-4883-BCBA-2BE4CB3F6F30}" type="slidenum">
              <a:rPr lang="en-CA" smtClean="0"/>
              <a:t>106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87743863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amedic_poster.jpg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BD5956-4F1C-4883-BCBA-2BE4CB3F6F30}" type="slidenum">
              <a:rPr lang="en-CA" smtClean="0"/>
              <a:t>107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845584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tmart25_poster.jpg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BD5956-4F1C-4883-BCBA-2BE4CB3F6F30}" type="slidenum">
              <a:rPr lang="en-CA" smtClean="0"/>
              <a:t>12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861537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srambhar_poster.jpg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BD5956-4F1C-4883-BCBA-2BE4CB3F6F30}" type="slidenum">
              <a:rPr lang="en-CA" smtClean="0"/>
              <a:t>13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216043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sparks6_poster.jpg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BD5956-4F1C-4883-BCBA-2BE4CB3F6F30}" type="slidenum">
              <a:rPr lang="en-CA" smtClean="0"/>
              <a:t>14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402390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spark736_poster.jpg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BD5956-4F1C-4883-BCBA-2BE4CB3F6F30}" type="slidenum">
              <a:rPr lang="en-CA" smtClean="0"/>
              <a:t>15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449891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spantaz_poster.jpg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BD5956-4F1C-4883-BCBA-2BE4CB3F6F30}" type="slidenum">
              <a:rPr lang="en-CA" smtClean="0"/>
              <a:t>16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168863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soben_poster.jpg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BD5956-4F1C-4883-BCBA-2BE4CB3F6F30}" type="slidenum">
              <a:rPr lang="en-CA" smtClean="0"/>
              <a:t>17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0098168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snoble43_poster.jpg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BD5956-4F1C-4883-BCBA-2BE4CB3F6F30}" type="slidenum">
              <a:rPr lang="en-CA" smtClean="0"/>
              <a:t>18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9659768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sneale4_poster.jpg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BD5956-4F1C-4883-BCBA-2BE4CB3F6F30}" type="slidenum">
              <a:rPr lang="en-CA" smtClean="0"/>
              <a:t>19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4795291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snahar3_poster.jpg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BD5956-4F1C-4883-BCBA-2BE4CB3F6F30}" type="slidenum">
              <a:rPr lang="en-CA" smtClean="0"/>
              <a:t>20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376693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zmoham25_poster.jpg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BD5956-4F1C-4883-BCBA-2BE4CB3F6F30}" type="slidenum">
              <a:rPr lang="en-CA" smtClean="0"/>
              <a:t>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8395371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smcches_poster.jpg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BD5956-4F1C-4883-BCBA-2BE4CB3F6F30}" type="slidenum">
              <a:rPr lang="en-CA" smtClean="0"/>
              <a:t>21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6521705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smcaule7_poster.jpg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BD5956-4F1C-4883-BCBA-2BE4CB3F6F30}" type="slidenum">
              <a:rPr lang="en-CA" smtClean="0"/>
              <a:t>22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0470686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rradfor3_poster.jpg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BD5956-4F1C-4883-BCBA-2BE4CB3F6F30}" type="slidenum">
              <a:rPr lang="en-CA" smtClean="0"/>
              <a:t>23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3425691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rmohsen_poster.jpg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BD5956-4F1C-4883-BCBA-2BE4CB3F6F30}" type="slidenum">
              <a:rPr lang="en-CA" smtClean="0"/>
              <a:t>24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1778913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rmircha_poster.jpg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BD5956-4F1C-4883-BCBA-2BE4CB3F6F30}" type="slidenum">
              <a:rPr lang="en-CA" smtClean="0"/>
              <a:t>25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0861674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rmao23_poster.jpg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BD5956-4F1C-4883-BCBA-2BE4CB3F6F30}" type="slidenum">
              <a:rPr lang="en-CA" smtClean="0"/>
              <a:t>26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9859868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rmandrow_poster.jpg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BD5956-4F1C-4883-BCBA-2BE4CB3F6F30}" type="slidenum">
              <a:rPr lang="en-CA" smtClean="0"/>
              <a:t>27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4773918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podonog2_poster.jpg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BD5956-4F1C-4883-BCBA-2BE4CB3F6F30}" type="slidenum">
              <a:rPr lang="en-CA" smtClean="0"/>
              <a:t>28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2892315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onovikov_poster.jpg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BD5956-4F1C-4883-BCBA-2BE4CB3F6F30}" type="slidenum">
              <a:rPr lang="en-CA" smtClean="0"/>
              <a:t>29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2259290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oning_poster.jpg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BD5956-4F1C-4883-BCBA-2BE4CB3F6F30}" type="slidenum">
              <a:rPr lang="en-CA" smtClean="0"/>
              <a:t>30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266873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ynema_poster.jpg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BD5956-4F1C-4883-BCBA-2BE4CB3F6F30}" type="slidenum">
              <a:rPr lang="en-CA" smtClean="0"/>
              <a:t>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0633634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omorales_poster.jpg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BD5956-4F1C-4883-BCBA-2BE4CB3F6F30}" type="slidenum">
              <a:rPr lang="en-CA" smtClean="0"/>
              <a:t>31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2764771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nramsde_poster.jpg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BD5956-4F1C-4883-BCBA-2BE4CB3F6F30}" type="slidenum">
              <a:rPr lang="en-CA" smtClean="0"/>
              <a:t>32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3115594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nramputt_poster.jpg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BD5956-4F1C-4883-BCBA-2BE4CB3F6F30}" type="slidenum">
              <a:rPr lang="en-CA" smtClean="0"/>
              <a:t>33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6982444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npillo_poster.jpg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BD5956-4F1C-4883-BCBA-2BE4CB3F6F30}" type="slidenum">
              <a:rPr lang="en-CA" smtClean="0"/>
              <a:t>34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2749562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npalazzo_poster.jpg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BD5956-4F1C-4883-BCBA-2BE4CB3F6F30}" type="slidenum">
              <a:rPr lang="en-CA" smtClean="0"/>
              <a:t>35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6868501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norgera_poster.jpg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BD5956-4F1C-4883-BCBA-2BE4CB3F6F30}" type="slidenum">
              <a:rPr lang="en-CA" smtClean="0"/>
              <a:t>36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3985059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nmasood5_poster.jpg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BD5956-4F1C-4883-BCBA-2BE4CB3F6F30}" type="slidenum">
              <a:rPr lang="en-CA" smtClean="0"/>
              <a:t>37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9119062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mrajani3_poster.jpg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BD5956-4F1C-4883-BCBA-2BE4CB3F6F30}" type="slidenum">
              <a:rPr lang="en-CA" smtClean="0"/>
              <a:t>38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4474840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mrajab2_poster.jpg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BD5956-4F1C-4883-BCBA-2BE4CB3F6F30}" type="slidenum">
              <a:rPr lang="en-CA" smtClean="0"/>
              <a:t>39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3481999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mrairand_poster.jpg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BD5956-4F1C-4883-BCBA-2BE4CB3F6F30}" type="slidenum">
              <a:rPr lang="en-CA" smtClean="0"/>
              <a:t>40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693161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ymotiwa_poster.jpg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BD5956-4F1C-4883-BCBA-2BE4CB3F6F30}" type="slidenum">
              <a:rPr lang="en-CA" smtClean="0"/>
              <a:t>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3921459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mrafid_poster.jpg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BD5956-4F1C-4883-BCBA-2BE4CB3F6F30}" type="slidenum">
              <a:rPr lang="en-CA" smtClean="0"/>
              <a:t>41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0212582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mpon2_poster.jpg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BD5956-4F1C-4883-BCBA-2BE4CB3F6F30}" type="slidenum">
              <a:rPr lang="en-CA" smtClean="0"/>
              <a:t>42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9844585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mpawar_poster.jpg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BD5956-4F1C-4883-BCBA-2BE4CB3F6F30}" type="slidenum">
              <a:rPr lang="en-CA" smtClean="0"/>
              <a:t>43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6127131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mpate486_poster.jpg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BD5956-4F1C-4883-BCBA-2BE4CB3F6F30}" type="slidenum">
              <a:rPr lang="en-CA" smtClean="0"/>
              <a:t>44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8676446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mollen_poster.jpg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BD5956-4F1C-4883-BCBA-2BE4CB3F6F30}" type="slidenum">
              <a:rPr lang="en-CA" smtClean="0"/>
              <a:t>45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691552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mnjegov_poster.jpg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BD5956-4F1C-4883-BCBA-2BE4CB3F6F30}" type="slidenum">
              <a:rPr lang="en-CA" smtClean="0"/>
              <a:t>46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8763956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mnguy254_poster.jpg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BD5956-4F1C-4883-BCBA-2BE4CB3F6F30}" type="slidenum">
              <a:rPr lang="en-CA" smtClean="0"/>
              <a:t>47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4915725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mmorell8_poster.jpg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BD5956-4F1C-4883-BCBA-2BE4CB3F6F30}" type="slidenum">
              <a:rPr lang="en-CA" smtClean="0"/>
              <a:t>48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4358722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mmore7_poster.jpg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BD5956-4F1C-4883-BCBA-2BE4CB3F6F30}" type="slidenum">
              <a:rPr lang="en-CA" smtClean="0"/>
              <a:t>49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5185447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mmcaul_poster.jpg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BD5956-4F1C-4883-BCBA-2BE4CB3F6F30}" type="slidenum">
              <a:rPr lang="en-CA" smtClean="0"/>
              <a:t>50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861802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xniu29_poster.jpg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BD5956-4F1C-4883-BCBA-2BE4CB3F6F30}" type="slidenum">
              <a:rPr lang="en-CA" smtClean="0"/>
              <a:t>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200261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mmastr3_poster.jpg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BD5956-4F1C-4883-BCBA-2BE4CB3F6F30}" type="slidenum">
              <a:rPr lang="en-CA" smtClean="0"/>
              <a:t>51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6835412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lpulumba_poster.jpg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BD5956-4F1C-4883-BCBA-2BE4CB3F6F30}" type="slidenum">
              <a:rPr lang="en-CA" smtClean="0"/>
              <a:t>52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0730435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lpeterne_poster.jpg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BD5956-4F1C-4883-BCBA-2BE4CB3F6F30}" type="slidenum">
              <a:rPr lang="en-CA" smtClean="0"/>
              <a:t>53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60562302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lpark47_poster.jpg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BD5956-4F1C-4883-BCBA-2BE4CB3F6F30}" type="slidenum">
              <a:rPr lang="en-CA" smtClean="0"/>
              <a:t>54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77854265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lmezzape_poster.jpg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BD5956-4F1C-4883-BCBA-2BE4CB3F6F30}" type="slidenum">
              <a:rPr lang="en-CA" smtClean="0"/>
              <a:t>55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08200963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lmarsh49_poster.jpg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BD5956-4F1C-4883-BCBA-2BE4CB3F6F30}" type="slidenum">
              <a:rPr lang="en-CA" smtClean="0"/>
              <a:t>56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99401580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kramond_poster.jpg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BD5956-4F1C-4883-BCBA-2BE4CB3F6F30}" type="slidenum">
              <a:rPr lang="en-CA" smtClean="0"/>
              <a:t>57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394859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kpate527_poster.jpg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BD5956-4F1C-4883-BCBA-2BE4CB3F6F30}" type="slidenum">
              <a:rPr lang="en-CA" smtClean="0"/>
              <a:t>58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06856960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kniziel_poster.jpg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BD5956-4F1C-4883-BCBA-2BE4CB3F6F30}" type="slidenum">
              <a:rPr lang="en-CA" smtClean="0"/>
              <a:t>59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73331056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kmanuel6_poster.jpg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BD5956-4F1C-4883-BCBA-2BE4CB3F6F30}" type="slidenum">
              <a:rPr lang="en-CA" smtClean="0"/>
              <a:t>60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99112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wprince2_poster.jpg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BD5956-4F1C-4883-BCBA-2BE4CB3F6F30}" type="slidenum">
              <a:rPr lang="en-CA" smtClean="0"/>
              <a:t>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94803107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jrana23_poster.jpg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BD5956-4F1C-4883-BCBA-2BE4CB3F6F30}" type="slidenum">
              <a:rPr lang="en-CA" smtClean="0"/>
              <a:t>61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11707198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jpoulin6_poster.jpg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BD5956-4F1C-4883-BCBA-2BE4CB3F6F30}" type="slidenum">
              <a:rPr lang="en-CA" smtClean="0"/>
              <a:t>62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40389826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jplourd4_poster.jpg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BD5956-4F1C-4883-BCBA-2BE4CB3F6F30}" type="slidenum">
              <a:rPr lang="en-CA" smtClean="0"/>
              <a:t>63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7161858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jperrie2_poster.jpg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BD5956-4F1C-4883-BCBA-2BE4CB3F6F30}" type="slidenum">
              <a:rPr lang="en-CA" smtClean="0"/>
              <a:t>64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49057217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jpastor4_poster.jpg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BD5956-4F1C-4883-BCBA-2BE4CB3F6F30}" type="slidenum">
              <a:rPr lang="en-CA" smtClean="0"/>
              <a:t>65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88084310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jnemirow_poster.jpg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BD5956-4F1C-4883-BCBA-2BE4CB3F6F30}" type="slidenum">
              <a:rPr lang="en-CA" smtClean="0"/>
              <a:t>66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65619444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jmoon89_poster.jpg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BD5956-4F1C-4883-BCBA-2BE4CB3F6F30}" type="slidenum">
              <a:rPr lang="en-CA" smtClean="0"/>
              <a:t>67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84562662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jmiocevi_poster.jpg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BD5956-4F1C-4883-BCBA-2BE4CB3F6F30}" type="slidenum">
              <a:rPr lang="en-CA" smtClean="0"/>
              <a:t>68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65265050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jmcmil45_poster.jpg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BD5956-4F1C-4883-BCBA-2BE4CB3F6F30}" type="slidenum">
              <a:rPr lang="en-CA" smtClean="0"/>
              <a:t>69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02683689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iminas_poster.jpg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BD5956-4F1C-4883-BCBA-2BE4CB3F6F30}" type="slidenum">
              <a:rPr lang="en-CA" smtClean="0"/>
              <a:t>70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094872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woneill3_poster.jpg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BD5956-4F1C-4883-BCBA-2BE4CB3F6F30}" type="slidenum">
              <a:rPr lang="en-CA" smtClean="0"/>
              <a:t>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58447376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gmontemu_poster.jpg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BD5956-4F1C-4883-BCBA-2BE4CB3F6F30}" type="slidenum">
              <a:rPr lang="en-CA" smtClean="0"/>
              <a:t>71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29364493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fneedham_poster.jpg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BD5956-4F1C-4883-BCBA-2BE4CB3F6F30}" type="slidenum">
              <a:rPr lang="en-CA" smtClean="0"/>
              <a:t>72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4102526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fmanzac_poster.jpg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BD5956-4F1C-4883-BCBA-2BE4CB3F6F30}" type="slidenum">
              <a:rPr lang="en-CA" smtClean="0"/>
              <a:t>73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90857017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eqin5_poster.jpg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BD5956-4F1C-4883-BCBA-2BE4CB3F6F30}" type="slidenum">
              <a:rPr lang="en-CA" smtClean="0"/>
              <a:t>74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78047701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epodolsk_poster.jpg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BD5956-4F1C-4883-BCBA-2BE4CB3F6F30}" type="slidenum">
              <a:rPr lang="en-CA" smtClean="0"/>
              <a:t>75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04683406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episani2_poster.jpg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BD5956-4F1C-4883-BCBA-2BE4CB3F6F30}" type="slidenum">
              <a:rPr lang="en-CA" smtClean="0"/>
              <a:t>76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35179376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emonahan_poster.jpg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BD5956-4F1C-4883-BCBA-2BE4CB3F6F30}" type="slidenum">
              <a:rPr lang="en-CA" smtClean="0"/>
              <a:t>77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21042659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emezzano_poster.jpg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BD5956-4F1C-4883-BCBA-2BE4CB3F6F30}" type="slidenum">
              <a:rPr lang="en-CA" smtClean="0"/>
              <a:t>78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60610125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emclare8_poster.jpg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BD5956-4F1C-4883-BCBA-2BE4CB3F6F30}" type="slidenum">
              <a:rPr lang="en-CA" smtClean="0"/>
              <a:t>79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1751869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emason24_poster.jpg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BD5956-4F1C-4883-BCBA-2BE4CB3F6F30}" type="slidenum">
              <a:rPr lang="en-CA" smtClean="0"/>
              <a:t>80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486769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vplayfai_poster.jpg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BD5956-4F1C-4883-BCBA-2BE4CB3F6F30}" type="slidenum">
              <a:rPr lang="en-CA" smtClean="0"/>
              <a:t>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00068844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dporciel_poster.jpg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BD5956-4F1C-4883-BCBA-2BE4CB3F6F30}" type="slidenum">
              <a:rPr lang="en-CA" smtClean="0"/>
              <a:t>81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67688262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dnoory2_poster.jpg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BD5956-4F1C-4883-BCBA-2BE4CB3F6F30}" type="slidenum">
              <a:rPr lang="en-CA" smtClean="0"/>
              <a:t>82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47321196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dmustaph_poster.jpg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BD5956-4F1C-4883-BCBA-2BE4CB3F6F30}" type="slidenum">
              <a:rPr lang="en-CA" smtClean="0"/>
              <a:t>83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36546826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dmeancho_poster.jpg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BD5956-4F1C-4883-BCBA-2BE4CB3F6F30}" type="slidenum">
              <a:rPr lang="en-CA" smtClean="0"/>
              <a:t>84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2202216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cpoulter_poster.jpg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BD5956-4F1C-4883-BCBA-2BE4CB3F6F30}" type="slidenum">
              <a:rPr lang="en-CA" smtClean="0"/>
              <a:t>85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00185713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cperric_poster.jpg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BD5956-4F1C-4883-BCBA-2BE4CB3F6F30}" type="slidenum">
              <a:rPr lang="en-CA" smtClean="0"/>
              <a:t>86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15953479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cougo_poster.jpg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BD5956-4F1C-4883-BCBA-2BE4CB3F6F30}" type="slidenum">
              <a:rPr lang="en-CA" smtClean="0"/>
              <a:t>87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79980042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cmeikle4_poster.jpg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BD5956-4F1C-4883-BCBA-2BE4CB3F6F30}" type="slidenum">
              <a:rPr lang="en-CA" smtClean="0"/>
              <a:t>88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77448610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cmcewen9_poster.jpg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BD5956-4F1C-4883-BCBA-2BE4CB3F6F30}" type="slidenum">
              <a:rPr lang="en-CA" smtClean="0"/>
              <a:t>89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4414958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cmarines_poster.jpg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BD5956-4F1C-4883-BCBA-2BE4CB3F6F30}" type="slidenum">
              <a:rPr lang="en-CA" smtClean="0"/>
              <a:t>90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295180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tpant2_poster.jpg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BD5956-4F1C-4883-BCBA-2BE4CB3F6F30}" type="slidenum">
              <a:rPr lang="en-CA" smtClean="0"/>
              <a:t>10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86574459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brakoff_poster.jpg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BD5956-4F1C-4883-BCBA-2BE4CB3F6F30}" type="slidenum">
              <a:rPr lang="en-CA" smtClean="0"/>
              <a:t>91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03904936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bpopper_poster.jpg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BD5956-4F1C-4883-BCBA-2BE4CB3F6F30}" type="slidenum">
              <a:rPr lang="en-CA" smtClean="0"/>
              <a:t>92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3102582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bpellet2_poster.jpg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BD5956-4F1C-4883-BCBA-2BE4CB3F6F30}" type="slidenum">
              <a:rPr lang="en-CA" smtClean="0"/>
              <a:t>93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14964033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boberlan_poster.jpg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BD5956-4F1C-4883-BCBA-2BE4CB3F6F30}" type="slidenum">
              <a:rPr lang="en-CA" smtClean="0"/>
              <a:t>94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57843485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bmusiala_poster.jpg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BD5956-4F1C-4883-BCBA-2BE4CB3F6F30}" type="slidenum">
              <a:rPr lang="en-CA" smtClean="0"/>
              <a:t>95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1290208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arachpau_poster.jpg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BD5956-4F1C-4883-BCBA-2BE4CB3F6F30}" type="slidenum">
              <a:rPr lang="en-CA" smtClean="0"/>
              <a:t>96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19733418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apham54_poster.jpg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BD5956-4F1C-4883-BCBA-2BE4CB3F6F30}" type="slidenum">
              <a:rPr lang="en-CA" smtClean="0"/>
              <a:t>97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4306153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aperugi_poster.jpg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BD5956-4F1C-4883-BCBA-2BE4CB3F6F30}" type="slidenum">
              <a:rPr lang="en-CA" smtClean="0"/>
              <a:t>98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49083208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apachec8_poster.jpg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BD5956-4F1C-4883-BCBA-2BE4CB3F6F30}" type="slidenum">
              <a:rPr lang="en-CA" smtClean="0"/>
              <a:t>99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24949455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aoyewol2_poster.jpg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BD5956-4F1C-4883-BCBA-2BE4CB3F6F30}" type="slidenum">
              <a:rPr lang="en-CA" smtClean="0"/>
              <a:t>100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171826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C2952-7907-4AA4-B740-897D78D48E78}" type="datetimeFigureOut">
              <a:rPr lang="en-CA" smtClean="0"/>
              <a:t>2022-02-16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4E717-C6E0-43C0-8DFC-35E93F207EF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699598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C2952-7907-4AA4-B740-897D78D48E78}" type="datetimeFigureOut">
              <a:rPr lang="en-CA" smtClean="0"/>
              <a:t>2022-02-16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4E717-C6E0-43C0-8DFC-35E93F207EF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318352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C2952-7907-4AA4-B740-897D78D48E78}" type="datetimeFigureOut">
              <a:rPr lang="en-CA" smtClean="0"/>
              <a:t>2022-02-16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4E717-C6E0-43C0-8DFC-35E93F207EF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352899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C2952-7907-4AA4-B740-897D78D48E78}" type="datetimeFigureOut">
              <a:rPr lang="en-CA" smtClean="0"/>
              <a:t>2022-02-16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4E717-C6E0-43C0-8DFC-35E93F207EF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240341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C2952-7907-4AA4-B740-897D78D48E78}" type="datetimeFigureOut">
              <a:rPr lang="en-CA" smtClean="0"/>
              <a:t>2022-02-16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4E717-C6E0-43C0-8DFC-35E93F207EF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735616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C2952-7907-4AA4-B740-897D78D48E78}" type="datetimeFigureOut">
              <a:rPr lang="en-CA" smtClean="0"/>
              <a:t>2022-02-16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4E717-C6E0-43C0-8DFC-35E93F207EF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05580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C2952-7907-4AA4-B740-897D78D48E78}" type="datetimeFigureOut">
              <a:rPr lang="en-CA" smtClean="0"/>
              <a:t>2022-02-16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4E717-C6E0-43C0-8DFC-35E93F207EF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625421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C2952-7907-4AA4-B740-897D78D48E78}" type="datetimeFigureOut">
              <a:rPr lang="en-CA" smtClean="0"/>
              <a:t>2022-02-16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4E717-C6E0-43C0-8DFC-35E93F207EF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274128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C2952-7907-4AA4-B740-897D78D48E78}" type="datetimeFigureOut">
              <a:rPr lang="en-CA" smtClean="0"/>
              <a:t>2022-02-16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4E717-C6E0-43C0-8DFC-35E93F207EF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833576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C2952-7907-4AA4-B740-897D78D48E78}" type="datetimeFigureOut">
              <a:rPr lang="en-CA" smtClean="0"/>
              <a:t>2022-02-16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4E717-C6E0-43C0-8DFC-35E93F207EF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760441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C2952-7907-4AA4-B740-897D78D48E78}" type="datetimeFigureOut">
              <a:rPr lang="en-CA" smtClean="0"/>
              <a:t>2022-02-16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4E717-C6E0-43C0-8DFC-35E93F207EF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505109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1C2952-7907-4AA4-B740-897D78D48E78}" type="datetimeFigureOut">
              <a:rPr lang="en-CA" smtClean="0"/>
              <a:t>2022-02-16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94E717-C6E0-43C0-8DFC-35E93F207EF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52101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28800" y="2057400"/>
            <a:ext cx="8686800" cy="156966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4800" b="1">
                <a:solidFill>
                  <a:srgbClr val="EEE8AA"/>
                </a:solidFill>
                <a:effectLst>
                  <a:prstShdw prst="shdw14" dist="35921" dir="2700000">
                    <a:scrgbClr r="0" g="0" b="0">
                      <a:alpha val="43000"/>
                    </a:scrgbClr>
                  </a:prstShdw>
                </a:effectLst>
                <a:latin typeface="Arial" panose="020B0604020202020204" pitchFamily="34" charset="0"/>
              </a:rPr>
              <a:t>CS1033 Assignment 1 Slide Show (Group 4)</a:t>
            </a:r>
            <a:endParaRPr lang="en-CA" sz="4800" b="1">
              <a:solidFill>
                <a:srgbClr val="EEE8AA"/>
              </a:solidFill>
              <a:effectLst>
                <a:prstShdw prst="shdw14" dist="35921" dir="2700000">
                  <a:scrgbClr r="0" g="0" b="0">
                    <a:alpha val="43000"/>
                  </a:scrgbClr>
                </a:prstShdw>
              </a:effectLst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6567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10/106</a:t>
            </a:r>
          </a:p>
        </p:txBody>
      </p:sp>
    </p:spTree>
    <p:extLst>
      <p:ext uri="{BB962C8B-B14F-4D97-AF65-F5344CB8AC3E}">
        <p14:creationId xmlns:p14="http://schemas.microsoft.com/office/powerpoint/2010/main" val="882525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100/106</a:t>
            </a:r>
          </a:p>
        </p:txBody>
      </p:sp>
    </p:spTree>
    <p:extLst>
      <p:ext uri="{BB962C8B-B14F-4D97-AF65-F5344CB8AC3E}">
        <p14:creationId xmlns:p14="http://schemas.microsoft.com/office/powerpoint/2010/main" val="3026571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101/106</a:t>
            </a:r>
          </a:p>
        </p:txBody>
      </p:sp>
    </p:spTree>
    <p:extLst>
      <p:ext uri="{BB962C8B-B14F-4D97-AF65-F5344CB8AC3E}">
        <p14:creationId xmlns:p14="http://schemas.microsoft.com/office/powerpoint/2010/main" val="3430444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102/106</a:t>
            </a:r>
          </a:p>
        </p:txBody>
      </p:sp>
    </p:spTree>
    <p:extLst>
      <p:ext uri="{BB962C8B-B14F-4D97-AF65-F5344CB8AC3E}">
        <p14:creationId xmlns:p14="http://schemas.microsoft.com/office/powerpoint/2010/main" val="303852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103/106</a:t>
            </a:r>
          </a:p>
        </p:txBody>
      </p:sp>
    </p:spTree>
    <p:extLst>
      <p:ext uri="{BB962C8B-B14F-4D97-AF65-F5344CB8AC3E}">
        <p14:creationId xmlns:p14="http://schemas.microsoft.com/office/powerpoint/2010/main" val="3225102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104/106</a:t>
            </a:r>
          </a:p>
        </p:txBody>
      </p:sp>
    </p:spTree>
    <p:extLst>
      <p:ext uri="{BB962C8B-B14F-4D97-AF65-F5344CB8AC3E}">
        <p14:creationId xmlns:p14="http://schemas.microsoft.com/office/powerpoint/2010/main" val="1951278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105/106</a:t>
            </a:r>
          </a:p>
        </p:txBody>
      </p:sp>
    </p:spTree>
    <p:extLst>
      <p:ext uri="{BB962C8B-B14F-4D97-AF65-F5344CB8AC3E}">
        <p14:creationId xmlns:p14="http://schemas.microsoft.com/office/powerpoint/2010/main" val="1264069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106/106</a:t>
            </a:r>
          </a:p>
        </p:txBody>
      </p:sp>
    </p:spTree>
    <p:extLst>
      <p:ext uri="{BB962C8B-B14F-4D97-AF65-F5344CB8AC3E}">
        <p14:creationId xmlns:p14="http://schemas.microsoft.com/office/powerpoint/2010/main" val="1694823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107/106</a:t>
            </a:r>
          </a:p>
        </p:txBody>
      </p:sp>
    </p:spTree>
    <p:extLst>
      <p:ext uri="{BB962C8B-B14F-4D97-AF65-F5344CB8AC3E}">
        <p14:creationId xmlns:p14="http://schemas.microsoft.com/office/powerpoint/2010/main" val="1297046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11/106</a:t>
            </a:r>
          </a:p>
        </p:txBody>
      </p:sp>
    </p:spTree>
    <p:extLst>
      <p:ext uri="{BB962C8B-B14F-4D97-AF65-F5344CB8AC3E}">
        <p14:creationId xmlns:p14="http://schemas.microsoft.com/office/powerpoint/2010/main" val="27586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12/106</a:t>
            </a:r>
          </a:p>
        </p:txBody>
      </p:sp>
    </p:spTree>
    <p:extLst>
      <p:ext uri="{BB962C8B-B14F-4D97-AF65-F5344CB8AC3E}">
        <p14:creationId xmlns:p14="http://schemas.microsoft.com/office/powerpoint/2010/main" val="2921779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401" y="0"/>
            <a:ext cx="443719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13/106</a:t>
            </a:r>
          </a:p>
        </p:txBody>
      </p:sp>
    </p:spTree>
    <p:extLst>
      <p:ext uri="{BB962C8B-B14F-4D97-AF65-F5344CB8AC3E}">
        <p14:creationId xmlns:p14="http://schemas.microsoft.com/office/powerpoint/2010/main" val="2165566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14/106</a:t>
            </a:r>
          </a:p>
        </p:txBody>
      </p:sp>
    </p:spTree>
    <p:extLst>
      <p:ext uri="{BB962C8B-B14F-4D97-AF65-F5344CB8AC3E}">
        <p14:creationId xmlns:p14="http://schemas.microsoft.com/office/powerpoint/2010/main" val="330945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15/106</a:t>
            </a:r>
          </a:p>
        </p:txBody>
      </p:sp>
    </p:spTree>
    <p:extLst>
      <p:ext uri="{BB962C8B-B14F-4D97-AF65-F5344CB8AC3E}">
        <p14:creationId xmlns:p14="http://schemas.microsoft.com/office/powerpoint/2010/main" val="2989173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16/106</a:t>
            </a:r>
          </a:p>
        </p:txBody>
      </p:sp>
    </p:spTree>
    <p:extLst>
      <p:ext uri="{BB962C8B-B14F-4D97-AF65-F5344CB8AC3E}">
        <p14:creationId xmlns:p14="http://schemas.microsoft.com/office/powerpoint/2010/main" val="1498981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17/106</a:t>
            </a:r>
          </a:p>
        </p:txBody>
      </p:sp>
    </p:spTree>
    <p:extLst>
      <p:ext uri="{BB962C8B-B14F-4D97-AF65-F5344CB8AC3E}">
        <p14:creationId xmlns:p14="http://schemas.microsoft.com/office/powerpoint/2010/main" val="3092525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18/106</a:t>
            </a:r>
          </a:p>
        </p:txBody>
      </p:sp>
    </p:spTree>
    <p:extLst>
      <p:ext uri="{BB962C8B-B14F-4D97-AF65-F5344CB8AC3E}">
        <p14:creationId xmlns:p14="http://schemas.microsoft.com/office/powerpoint/2010/main" val="2293220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19/106</a:t>
            </a:r>
          </a:p>
        </p:txBody>
      </p:sp>
    </p:spTree>
    <p:extLst>
      <p:ext uri="{BB962C8B-B14F-4D97-AF65-F5344CB8AC3E}">
        <p14:creationId xmlns:p14="http://schemas.microsoft.com/office/powerpoint/2010/main" val="3867916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2/106</a:t>
            </a:r>
          </a:p>
        </p:txBody>
      </p:sp>
    </p:spTree>
    <p:extLst>
      <p:ext uri="{BB962C8B-B14F-4D97-AF65-F5344CB8AC3E}">
        <p14:creationId xmlns:p14="http://schemas.microsoft.com/office/powerpoint/2010/main" val="2566914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4069" y="0"/>
            <a:ext cx="4083862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20/106</a:t>
            </a:r>
          </a:p>
        </p:txBody>
      </p:sp>
    </p:spTree>
    <p:extLst>
      <p:ext uri="{BB962C8B-B14F-4D97-AF65-F5344CB8AC3E}">
        <p14:creationId xmlns:p14="http://schemas.microsoft.com/office/powerpoint/2010/main" val="1078694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21/106</a:t>
            </a:r>
          </a:p>
        </p:txBody>
      </p:sp>
    </p:spTree>
    <p:extLst>
      <p:ext uri="{BB962C8B-B14F-4D97-AF65-F5344CB8AC3E}">
        <p14:creationId xmlns:p14="http://schemas.microsoft.com/office/powerpoint/2010/main" val="3716474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22/106</a:t>
            </a:r>
          </a:p>
        </p:txBody>
      </p:sp>
    </p:spTree>
    <p:extLst>
      <p:ext uri="{BB962C8B-B14F-4D97-AF65-F5344CB8AC3E}">
        <p14:creationId xmlns:p14="http://schemas.microsoft.com/office/powerpoint/2010/main" val="1173596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23/106</a:t>
            </a:r>
          </a:p>
        </p:txBody>
      </p:sp>
    </p:spTree>
    <p:extLst>
      <p:ext uri="{BB962C8B-B14F-4D97-AF65-F5344CB8AC3E}">
        <p14:creationId xmlns:p14="http://schemas.microsoft.com/office/powerpoint/2010/main" val="1077787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24/106</a:t>
            </a:r>
          </a:p>
        </p:txBody>
      </p:sp>
    </p:spTree>
    <p:extLst>
      <p:ext uri="{BB962C8B-B14F-4D97-AF65-F5344CB8AC3E}">
        <p14:creationId xmlns:p14="http://schemas.microsoft.com/office/powerpoint/2010/main" val="715516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25/106</a:t>
            </a:r>
          </a:p>
        </p:txBody>
      </p:sp>
    </p:spTree>
    <p:extLst>
      <p:ext uri="{BB962C8B-B14F-4D97-AF65-F5344CB8AC3E}">
        <p14:creationId xmlns:p14="http://schemas.microsoft.com/office/powerpoint/2010/main" val="3314416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26/106</a:t>
            </a:r>
          </a:p>
        </p:txBody>
      </p:sp>
    </p:spTree>
    <p:extLst>
      <p:ext uri="{BB962C8B-B14F-4D97-AF65-F5344CB8AC3E}">
        <p14:creationId xmlns:p14="http://schemas.microsoft.com/office/powerpoint/2010/main" val="605982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27/106</a:t>
            </a:r>
          </a:p>
        </p:txBody>
      </p:sp>
    </p:spTree>
    <p:extLst>
      <p:ext uri="{BB962C8B-B14F-4D97-AF65-F5344CB8AC3E}">
        <p14:creationId xmlns:p14="http://schemas.microsoft.com/office/powerpoint/2010/main" val="391380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28/106</a:t>
            </a:r>
          </a:p>
        </p:txBody>
      </p:sp>
    </p:spTree>
    <p:extLst>
      <p:ext uri="{BB962C8B-B14F-4D97-AF65-F5344CB8AC3E}">
        <p14:creationId xmlns:p14="http://schemas.microsoft.com/office/powerpoint/2010/main" val="2978347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29/106</a:t>
            </a:r>
          </a:p>
        </p:txBody>
      </p:sp>
    </p:spTree>
    <p:extLst>
      <p:ext uri="{BB962C8B-B14F-4D97-AF65-F5344CB8AC3E}">
        <p14:creationId xmlns:p14="http://schemas.microsoft.com/office/powerpoint/2010/main" val="3601481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3/106</a:t>
            </a:r>
          </a:p>
        </p:txBody>
      </p:sp>
    </p:spTree>
    <p:extLst>
      <p:ext uri="{BB962C8B-B14F-4D97-AF65-F5344CB8AC3E}">
        <p14:creationId xmlns:p14="http://schemas.microsoft.com/office/powerpoint/2010/main" val="3830378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30/106</a:t>
            </a:r>
          </a:p>
        </p:txBody>
      </p:sp>
    </p:spTree>
    <p:extLst>
      <p:ext uri="{BB962C8B-B14F-4D97-AF65-F5344CB8AC3E}">
        <p14:creationId xmlns:p14="http://schemas.microsoft.com/office/powerpoint/2010/main" val="1113393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31/106</a:t>
            </a:r>
          </a:p>
        </p:txBody>
      </p:sp>
    </p:spTree>
    <p:extLst>
      <p:ext uri="{BB962C8B-B14F-4D97-AF65-F5344CB8AC3E}">
        <p14:creationId xmlns:p14="http://schemas.microsoft.com/office/powerpoint/2010/main" val="3982057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32/106</a:t>
            </a:r>
          </a:p>
        </p:txBody>
      </p:sp>
    </p:spTree>
    <p:extLst>
      <p:ext uri="{BB962C8B-B14F-4D97-AF65-F5344CB8AC3E}">
        <p14:creationId xmlns:p14="http://schemas.microsoft.com/office/powerpoint/2010/main" val="544822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33/106</a:t>
            </a:r>
          </a:p>
        </p:txBody>
      </p:sp>
    </p:spTree>
    <p:extLst>
      <p:ext uri="{BB962C8B-B14F-4D97-AF65-F5344CB8AC3E}">
        <p14:creationId xmlns:p14="http://schemas.microsoft.com/office/powerpoint/2010/main" val="3261131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34/106</a:t>
            </a:r>
          </a:p>
        </p:txBody>
      </p:sp>
    </p:spTree>
    <p:extLst>
      <p:ext uri="{BB962C8B-B14F-4D97-AF65-F5344CB8AC3E}">
        <p14:creationId xmlns:p14="http://schemas.microsoft.com/office/powerpoint/2010/main" val="1375818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35/106</a:t>
            </a:r>
          </a:p>
        </p:txBody>
      </p:sp>
    </p:spTree>
    <p:extLst>
      <p:ext uri="{BB962C8B-B14F-4D97-AF65-F5344CB8AC3E}">
        <p14:creationId xmlns:p14="http://schemas.microsoft.com/office/powerpoint/2010/main" val="1049252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36/106</a:t>
            </a:r>
          </a:p>
        </p:txBody>
      </p:sp>
    </p:spTree>
    <p:extLst>
      <p:ext uri="{BB962C8B-B14F-4D97-AF65-F5344CB8AC3E}">
        <p14:creationId xmlns:p14="http://schemas.microsoft.com/office/powerpoint/2010/main" val="1722495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872" y="0"/>
            <a:ext cx="4850256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37/106</a:t>
            </a:r>
          </a:p>
        </p:txBody>
      </p:sp>
    </p:spTree>
    <p:extLst>
      <p:ext uri="{BB962C8B-B14F-4D97-AF65-F5344CB8AC3E}">
        <p14:creationId xmlns:p14="http://schemas.microsoft.com/office/powerpoint/2010/main" val="974299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38/106</a:t>
            </a:r>
          </a:p>
        </p:txBody>
      </p:sp>
    </p:spTree>
    <p:extLst>
      <p:ext uri="{BB962C8B-B14F-4D97-AF65-F5344CB8AC3E}">
        <p14:creationId xmlns:p14="http://schemas.microsoft.com/office/powerpoint/2010/main" val="141095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39/106</a:t>
            </a:r>
          </a:p>
        </p:txBody>
      </p:sp>
    </p:spTree>
    <p:extLst>
      <p:ext uri="{BB962C8B-B14F-4D97-AF65-F5344CB8AC3E}">
        <p14:creationId xmlns:p14="http://schemas.microsoft.com/office/powerpoint/2010/main" val="3837615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4/106</a:t>
            </a:r>
          </a:p>
        </p:txBody>
      </p:sp>
    </p:spTree>
    <p:extLst>
      <p:ext uri="{BB962C8B-B14F-4D97-AF65-F5344CB8AC3E}">
        <p14:creationId xmlns:p14="http://schemas.microsoft.com/office/powerpoint/2010/main" val="2575369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40/106</a:t>
            </a:r>
          </a:p>
        </p:txBody>
      </p:sp>
    </p:spTree>
    <p:extLst>
      <p:ext uri="{BB962C8B-B14F-4D97-AF65-F5344CB8AC3E}">
        <p14:creationId xmlns:p14="http://schemas.microsoft.com/office/powerpoint/2010/main" val="1832651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41/106</a:t>
            </a:r>
          </a:p>
        </p:txBody>
      </p:sp>
    </p:spTree>
    <p:extLst>
      <p:ext uri="{BB962C8B-B14F-4D97-AF65-F5344CB8AC3E}">
        <p14:creationId xmlns:p14="http://schemas.microsoft.com/office/powerpoint/2010/main" val="25091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42/106</a:t>
            </a:r>
          </a:p>
        </p:txBody>
      </p:sp>
    </p:spTree>
    <p:extLst>
      <p:ext uri="{BB962C8B-B14F-4D97-AF65-F5344CB8AC3E}">
        <p14:creationId xmlns:p14="http://schemas.microsoft.com/office/powerpoint/2010/main" val="2484690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43/106</a:t>
            </a:r>
          </a:p>
        </p:txBody>
      </p:sp>
    </p:spTree>
    <p:extLst>
      <p:ext uri="{BB962C8B-B14F-4D97-AF65-F5344CB8AC3E}">
        <p14:creationId xmlns:p14="http://schemas.microsoft.com/office/powerpoint/2010/main" val="1828473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44/106</a:t>
            </a:r>
          </a:p>
        </p:txBody>
      </p:sp>
    </p:spTree>
    <p:extLst>
      <p:ext uri="{BB962C8B-B14F-4D97-AF65-F5344CB8AC3E}">
        <p14:creationId xmlns:p14="http://schemas.microsoft.com/office/powerpoint/2010/main" val="4285848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45/106</a:t>
            </a:r>
          </a:p>
        </p:txBody>
      </p:sp>
    </p:spTree>
    <p:extLst>
      <p:ext uri="{BB962C8B-B14F-4D97-AF65-F5344CB8AC3E}">
        <p14:creationId xmlns:p14="http://schemas.microsoft.com/office/powerpoint/2010/main" val="2303845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46/106</a:t>
            </a:r>
          </a:p>
        </p:txBody>
      </p:sp>
    </p:spTree>
    <p:extLst>
      <p:ext uri="{BB962C8B-B14F-4D97-AF65-F5344CB8AC3E}">
        <p14:creationId xmlns:p14="http://schemas.microsoft.com/office/powerpoint/2010/main" val="2903780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47/106</a:t>
            </a:r>
          </a:p>
        </p:txBody>
      </p:sp>
    </p:spTree>
    <p:extLst>
      <p:ext uri="{BB962C8B-B14F-4D97-AF65-F5344CB8AC3E}">
        <p14:creationId xmlns:p14="http://schemas.microsoft.com/office/powerpoint/2010/main" val="2415619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48/106</a:t>
            </a:r>
          </a:p>
        </p:txBody>
      </p:sp>
    </p:spTree>
    <p:extLst>
      <p:ext uri="{BB962C8B-B14F-4D97-AF65-F5344CB8AC3E}">
        <p14:creationId xmlns:p14="http://schemas.microsoft.com/office/powerpoint/2010/main" val="1906057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49/106</a:t>
            </a:r>
          </a:p>
        </p:txBody>
      </p:sp>
    </p:spTree>
    <p:extLst>
      <p:ext uri="{BB962C8B-B14F-4D97-AF65-F5344CB8AC3E}">
        <p14:creationId xmlns:p14="http://schemas.microsoft.com/office/powerpoint/2010/main" val="3438717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5/106</a:t>
            </a:r>
          </a:p>
        </p:txBody>
      </p:sp>
    </p:spTree>
    <p:extLst>
      <p:ext uri="{BB962C8B-B14F-4D97-AF65-F5344CB8AC3E}">
        <p14:creationId xmlns:p14="http://schemas.microsoft.com/office/powerpoint/2010/main" val="1912713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50/106</a:t>
            </a:r>
          </a:p>
        </p:txBody>
      </p:sp>
    </p:spTree>
    <p:extLst>
      <p:ext uri="{BB962C8B-B14F-4D97-AF65-F5344CB8AC3E}">
        <p14:creationId xmlns:p14="http://schemas.microsoft.com/office/powerpoint/2010/main" val="1445662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51/106</a:t>
            </a:r>
          </a:p>
        </p:txBody>
      </p:sp>
    </p:spTree>
    <p:extLst>
      <p:ext uri="{BB962C8B-B14F-4D97-AF65-F5344CB8AC3E}">
        <p14:creationId xmlns:p14="http://schemas.microsoft.com/office/powerpoint/2010/main" val="225866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52/106</a:t>
            </a:r>
          </a:p>
        </p:txBody>
      </p:sp>
    </p:spTree>
    <p:extLst>
      <p:ext uri="{BB962C8B-B14F-4D97-AF65-F5344CB8AC3E}">
        <p14:creationId xmlns:p14="http://schemas.microsoft.com/office/powerpoint/2010/main" val="1193271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53/106</a:t>
            </a:r>
          </a:p>
        </p:txBody>
      </p:sp>
    </p:spTree>
    <p:extLst>
      <p:ext uri="{BB962C8B-B14F-4D97-AF65-F5344CB8AC3E}">
        <p14:creationId xmlns:p14="http://schemas.microsoft.com/office/powerpoint/2010/main" val="2088993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54/106</a:t>
            </a:r>
          </a:p>
        </p:txBody>
      </p:sp>
    </p:spTree>
    <p:extLst>
      <p:ext uri="{BB962C8B-B14F-4D97-AF65-F5344CB8AC3E}">
        <p14:creationId xmlns:p14="http://schemas.microsoft.com/office/powerpoint/2010/main" val="654421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8992" y="0"/>
            <a:ext cx="2414016" cy="37307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55/106</a:t>
            </a:r>
          </a:p>
        </p:txBody>
      </p:sp>
    </p:spTree>
    <p:extLst>
      <p:ext uri="{BB962C8B-B14F-4D97-AF65-F5344CB8AC3E}">
        <p14:creationId xmlns:p14="http://schemas.microsoft.com/office/powerpoint/2010/main" val="2645932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56/106</a:t>
            </a:r>
          </a:p>
        </p:txBody>
      </p:sp>
    </p:spTree>
    <p:extLst>
      <p:ext uri="{BB962C8B-B14F-4D97-AF65-F5344CB8AC3E}">
        <p14:creationId xmlns:p14="http://schemas.microsoft.com/office/powerpoint/2010/main" val="2772868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57/106</a:t>
            </a:r>
          </a:p>
        </p:txBody>
      </p:sp>
    </p:spTree>
    <p:extLst>
      <p:ext uri="{BB962C8B-B14F-4D97-AF65-F5344CB8AC3E}">
        <p14:creationId xmlns:p14="http://schemas.microsoft.com/office/powerpoint/2010/main" val="1133422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58/106</a:t>
            </a:r>
          </a:p>
        </p:txBody>
      </p:sp>
    </p:spTree>
    <p:extLst>
      <p:ext uri="{BB962C8B-B14F-4D97-AF65-F5344CB8AC3E}">
        <p14:creationId xmlns:p14="http://schemas.microsoft.com/office/powerpoint/2010/main" val="1212856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59/106</a:t>
            </a:r>
          </a:p>
        </p:txBody>
      </p:sp>
    </p:spTree>
    <p:extLst>
      <p:ext uri="{BB962C8B-B14F-4D97-AF65-F5344CB8AC3E}">
        <p14:creationId xmlns:p14="http://schemas.microsoft.com/office/powerpoint/2010/main" val="1974475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6/106</a:t>
            </a:r>
          </a:p>
        </p:txBody>
      </p:sp>
    </p:spTree>
    <p:extLst>
      <p:ext uri="{BB962C8B-B14F-4D97-AF65-F5344CB8AC3E}">
        <p14:creationId xmlns:p14="http://schemas.microsoft.com/office/powerpoint/2010/main" val="3370412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60/106</a:t>
            </a:r>
          </a:p>
        </p:txBody>
      </p:sp>
    </p:spTree>
    <p:extLst>
      <p:ext uri="{BB962C8B-B14F-4D97-AF65-F5344CB8AC3E}">
        <p14:creationId xmlns:p14="http://schemas.microsoft.com/office/powerpoint/2010/main" val="3601981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61/106</a:t>
            </a:r>
          </a:p>
        </p:txBody>
      </p:sp>
    </p:spTree>
    <p:extLst>
      <p:ext uri="{BB962C8B-B14F-4D97-AF65-F5344CB8AC3E}">
        <p14:creationId xmlns:p14="http://schemas.microsoft.com/office/powerpoint/2010/main" val="1096157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62/106</a:t>
            </a:r>
          </a:p>
        </p:txBody>
      </p:sp>
    </p:spTree>
    <p:extLst>
      <p:ext uri="{BB962C8B-B14F-4D97-AF65-F5344CB8AC3E}">
        <p14:creationId xmlns:p14="http://schemas.microsoft.com/office/powerpoint/2010/main" val="2285099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63/106</a:t>
            </a:r>
          </a:p>
        </p:txBody>
      </p:sp>
    </p:spTree>
    <p:extLst>
      <p:ext uri="{BB962C8B-B14F-4D97-AF65-F5344CB8AC3E}">
        <p14:creationId xmlns:p14="http://schemas.microsoft.com/office/powerpoint/2010/main" val="3432941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64/106</a:t>
            </a:r>
          </a:p>
        </p:txBody>
      </p:sp>
    </p:spTree>
    <p:extLst>
      <p:ext uri="{BB962C8B-B14F-4D97-AF65-F5344CB8AC3E}">
        <p14:creationId xmlns:p14="http://schemas.microsoft.com/office/powerpoint/2010/main" val="1058737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65/106</a:t>
            </a:r>
          </a:p>
        </p:txBody>
      </p:sp>
    </p:spTree>
    <p:extLst>
      <p:ext uri="{BB962C8B-B14F-4D97-AF65-F5344CB8AC3E}">
        <p14:creationId xmlns:p14="http://schemas.microsoft.com/office/powerpoint/2010/main" val="2455085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66/106</a:t>
            </a:r>
          </a:p>
        </p:txBody>
      </p:sp>
    </p:spTree>
    <p:extLst>
      <p:ext uri="{BB962C8B-B14F-4D97-AF65-F5344CB8AC3E}">
        <p14:creationId xmlns:p14="http://schemas.microsoft.com/office/powerpoint/2010/main" val="1023093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67/106</a:t>
            </a:r>
          </a:p>
        </p:txBody>
      </p:sp>
    </p:spTree>
    <p:extLst>
      <p:ext uri="{BB962C8B-B14F-4D97-AF65-F5344CB8AC3E}">
        <p14:creationId xmlns:p14="http://schemas.microsoft.com/office/powerpoint/2010/main" val="1614700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68/106</a:t>
            </a:r>
          </a:p>
        </p:txBody>
      </p:sp>
    </p:spTree>
    <p:extLst>
      <p:ext uri="{BB962C8B-B14F-4D97-AF65-F5344CB8AC3E}">
        <p14:creationId xmlns:p14="http://schemas.microsoft.com/office/powerpoint/2010/main" val="1944151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69/106</a:t>
            </a:r>
          </a:p>
        </p:txBody>
      </p:sp>
    </p:spTree>
    <p:extLst>
      <p:ext uri="{BB962C8B-B14F-4D97-AF65-F5344CB8AC3E}">
        <p14:creationId xmlns:p14="http://schemas.microsoft.com/office/powerpoint/2010/main" val="4101461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7/106</a:t>
            </a:r>
          </a:p>
        </p:txBody>
      </p:sp>
    </p:spTree>
    <p:extLst>
      <p:ext uri="{BB962C8B-B14F-4D97-AF65-F5344CB8AC3E}">
        <p14:creationId xmlns:p14="http://schemas.microsoft.com/office/powerpoint/2010/main" val="327854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70/106</a:t>
            </a:r>
          </a:p>
        </p:txBody>
      </p:sp>
    </p:spTree>
    <p:extLst>
      <p:ext uri="{BB962C8B-B14F-4D97-AF65-F5344CB8AC3E}">
        <p14:creationId xmlns:p14="http://schemas.microsoft.com/office/powerpoint/2010/main" val="1315910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71/106</a:t>
            </a:r>
          </a:p>
        </p:txBody>
      </p:sp>
    </p:spTree>
    <p:extLst>
      <p:ext uri="{BB962C8B-B14F-4D97-AF65-F5344CB8AC3E}">
        <p14:creationId xmlns:p14="http://schemas.microsoft.com/office/powerpoint/2010/main" val="2893754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72/106</a:t>
            </a:r>
          </a:p>
        </p:txBody>
      </p:sp>
    </p:spTree>
    <p:extLst>
      <p:ext uri="{BB962C8B-B14F-4D97-AF65-F5344CB8AC3E}">
        <p14:creationId xmlns:p14="http://schemas.microsoft.com/office/powerpoint/2010/main" val="2144416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73/106</a:t>
            </a:r>
          </a:p>
        </p:txBody>
      </p:sp>
    </p:spTree>
    <p:extLst>
      <p:ext uri="{BB962C8B-B14F-4D97-AF65-F5344CB8AC3E}">
        <p14:creationId xmlns:p14="http://schemas.microsoft.com/office/powerpoint/2010/main" val="3941411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74/106</a:t>
            </a:r>
          </a:p>
        </p:txBody>
      </p:sp>
    </p:spTree>
    <p:extLst>
      <p:ext uri="{BB962C8B-B14F-4D97-AF65-F5344CB8AC3E}">
        <p14:creationId xmlns:p14="http://schemas.microsoft.com/office/powerpoint/2010/main" val="2584836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75/106</a:t>
            </a:r>
          </a:p>
        </p:txBody>
      </p:sp>
    </p:spTree>
    <p:extLst>
      <p:ext uri="{BB962C8B-B14F-4D97-AF65-F5344CB8AC3E}">
        <p14:creationId xmlns:p14="http://schemas.microsoft.com/office/powerpoint/2010/main" val="2993937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76/106</a:t>
            </a:r>
          </a:p>
        </p:txBody>
      </p:sp>
    </p:spTree>
    <p:extLst>
      <p:ext uri="{BB962C8B-B14F-4D97-AF65-F5344CB8AC3E}">
        <p14:creationId xmlns:p14="http://schemas.microsoft.com/office/powerpoint/2010/main" val="401785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77/106</a:t>
            </a:r>
          </a:p>
        </p:txBody>
      </p:sp>
    </p:spTree>
    <p:extLst>
      <p:ext uri="{BB962C8B-B14F-4D97-AF65-F5344CB8AC3E}">
        <p14:creationId xmlns:p14="http://schemas.microsoft.com/office/powerpoint/2010/main" val="252334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78/106</a:t>
            </a:r>
          </a:p>
        </p:txBody>
      </p:sp>
    </p:spTree>
    <p:extLst>
      <p:ext uri="{BB962C8B-B14F-4D97-AF65-F5344CB8AC3E}">
        <p14:creationId xmlns:p14="http://schemas.microsoft.com/office/powerpoint/2010/main" val="580568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79/106</a:t>
            </a:r>
          </a:p>
        </p:txBody>
      </p:sp>
    </p:spTree>
    <p:extLst>
      <p:ext uri="{BB962C8B-B14F-4D97-AF65-F5344CB8AC3E}">
        <p14:creationId xmlns:p14="http://schemas.microsoft.com/office/powerpoint/2010/main" val="2757395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8/106</a:t>
            </a:r>
          </a:p>
        </p:txBody>
      </p:sp>
    </p:spTree>
    <p:extLst>
      <p:ext uri="{BB962C8B-B14F-4D97-AF65-F5344CB8AC3E}">
        <p14:creationId xmlns:p14="http://schemas.microsoft.com/office/powerpoint/2010/main" val="703946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80/106</a:t>
            </a:r>
          </a:p>
        </p:txBody>
      </p:sp>
    </p:spTree>
    <p:extLst>
      <p:ext uri="{BB962C8B-B14F-4D97-AF65-F5344CB8AC3E}">
        <p14:creationId xmlns:p14="http://schemas.microsoft.com/office/powerpoint/2010/main" val="1899305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81/106</a:t>
            </a:r>
          </a:p>
        </p:txBody>
      </p:sp>
    </p:spTree>
    <p:extLst>
      <p:ext uri="{BB962C8B-B14F-4D97-AF65-F5344CB8AC3E}">
        <p14:creationId xmlns:p14="http://schemas.microsoft.com/office/powerpoint/2010/main" val="2884825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82/106</a:t>
            </a:r>
          </a:p>
        </p:txBody>
      </p:sp>
    </p:spTree>
    <p:extLst>
      <p:ext uri="{BB962C8B-B14F-4D97-AF65-F5344CB8AC3E}">
        <p14:creationId xmlns:p14="http://schemas.microsoft.com/office/powerpoint/2010/main" val="3552660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750" y="0"/>
            <a:ext cx="952500" cy="952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83/106</a:t>
            </a:r>
          </a:p>
        </p:txBody>
      </p:sp>
    </p:spTree>
    <p:extLst>
      <p:ext uri="{BB962C8B-B14F-4D97-AF65-F5344CB8AC3E}">
        <p14:creationId xmlns:p14="http://schemas.microsoft.com/office/powerpoint/2010/main" val="561294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84/106</a:t>
            </a:r>
          </a:p>
        </p:txBody>
      </p:sp>
    </p:spTree>
    <p:extLst>
      <p:ext uri="{BB962C8B-B14F-4D97-AF65-F5344CB8AC3E}">
        <p14:creationId xmlns:p14="http://schemas.microsoft.com/office/powerpoint/2010/main" val="2811009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85/106</a:t>
            </a:r>
          </a:p>
        </p:txBody>
      </p:sp>
    </p:spTree>
    <p:extLst>
      <p:ext uri="{BB962C8B-B14F-4D97-AF65-F5344CB8AC3E}">
        <p14:creationId xmlns:p14="http://schemas.microsoft.com/office/powerpoint/2010/main" val="1048963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86/106</a:t>
            </a:r>
          </a:p>
        </p:txBody>
      </p:sp>
    </p:spTree>
    <p:extLst>
      <p:ext uri="{BB962C8B-B14F-4D97-AF65-F5344CB8AC3E}">
        <p14:creationId xmlns:p14="http://schemas.microsoft.com/office/powerpoint/2010/main" val="35024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87/106</a:t>
            </a:r>
          </a:p>
        </p:txBody>
      </p:sp>
    </p:spTree>
    <p:extLst>
      <p:ext uri="{BB962C8B-B14F-4D97-AF65-F5344CB8AC3E}">
        <p14:creationId xmlns:p14="http://schemas.microsoft.com/office/powerpoint/2010/main" val="1324946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88/106</a:t>
            </a:r>
          </a:p>
        </p:txBody>
      </p:sp>
    </p:spTree>
    <p:extLst>
      <p:ext uri="{BB962C8B-B14F-4D97-AF65-F5344CB8AC3E}">
        <p14:creationId xmlns:p14="http://schemas.microsoft.com/office/powerpoint/2010/main" val="3691348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89/106</a:t>
            </a:r>
          </a:p>
        </p:txBody>
      </p:sp>
    </p:spTree>
    <p:extLst>
      <p:ext uri="{BB962C8B-B14F-4D97-AF65-F5344CB8AC3E}">
        <p14:creationId xmlns:p14="http://schemas.microsoft.com/office/powerpoint/2010/main" val="2752396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9/106</a:t>
            </a:r>
          </a:p>
        </p:txBody>
      </p:sp>
    </p:spTree>
    <p:extLst>
      <p:ext uri="{BB962C8B-B14F-4D97-AF65-F5344CB8AC3E}">
        <p14:creationId xmlns:p14="http://schemas.microsoft.com/office/powerpoint/2010/main" val="1791258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90/106</a:t>
            </a:r>
          </a:p>
        </p:txBody>
      </p:sp>
    </p:spTree>
    <p:extLst>
      <p:ext uri="{BB962C8B-B14F-4D97-AF65-F5344CB8AC3E}">
        <p14:creationId xmlns:p14="http://schemas.microsoft.com/office/powerpoint/2010/main" val="3169101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91/106</a:t>
            </a:r>
          </a:p>
        </p:txBody>
      </p:sp>
    </p:spTree>
    <p:extLst>
      <p:ext uri="{BB962C8B-B14F-4D97-AF65-F5344CB8AC3E}">
        <p14:creationId xmlns:p14="http://schemas.microsoft.com/office/powerpoint/2010/main" val="3983682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92/106</a:t>
            </a:r>
          </a:p>
        </p:txBody>
      </p:sp>
    </p:spTree>
    <p:extLst>
      <p:ext uri="{BB962C8B-B14F-4D97-AF65-F5344CB8AC3E}">
        <p14:creationId xmlns:p14="http://schemas.microsoft.com/office/powerpoint/2010/main" val="1290296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728" y="0"/>
            <a:ext cx="408454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93/106</a:t>
            </a:r>
          </a:p>
        </p:txBody>
      </p:sp>
    </p:spTree>
    <p:extLst>
      <p:ext uri="{BB962C8B-B14F-4D97-AF65-F5344CB8AC3E}">
        <p14:creationId xmlns:p14="http://schemas.microsoft.com/office/powerpoint/2010/main" val="3478587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94/106</a:t>
            </a:r>
          </a:p>
        </p:txBody>
      </p:sp>
    </p:spTree>
    <p:extLst>
      <p:ext uri="{BB962C8B-B14F-4D97-AF65-F5344CB8AC3E}">
        <p14:creationId xmlns:p14="http://schemas.microsoft.com/office/powerpoint/2010/main" val="2769198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95/106</a:t>
            </a:r>
          </a:p>
        </p:txBody>
      </p:sp>
    </p:spTree>
    <p:extLst>
      <p:ext uri="{BB962C8B-B14F-4D97-AF65-F5344CB8AC3E}">
        <p14:creationId xmlns:p14="http://schemas.microsoft.com/office/powerpoint/2010/main" val="1066421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1633" y="0"/>
            <a:ext cx="4448735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96/106</a:t>
            </a:r>
          </a:p>
        </p:txBody>
      </p:sp>
    </p:spTree>
    <p:extLst>
      <p:ext uri="{BB962C8B-B14F-4D97-AF65-F5344CB8AC3E}">
        <p14:creationId xmlns:p14="http://schemas.microsoft.com/office/powerpoint/2010/main" val="960302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97/106</a:t>
            </a:r>
          </a:p>
        </p:txBody>
      </p:sp>
    </p:spTree>
    <p:extLst>
      <p:ext uri="{BB962C8B-B14F-4D97-AF65-F5344CB8AC3E}">
        <p14:creationId xmlns:p14="http://schemas.microsoft.com/office/powerpoint/2010/main" val="2943329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98/106</a:t>
            </a:r>
          </a:p>
        </p:txBody>
      </p:sp>
    </p:spTree>
    <p:extLst>
      <p:ext uri="{BB962C8B-B14F-4D97-AF65-F5344CB8AC3E}">
        <p14:creationId xmlns:p14="http://schemas.microsoft.com/office/powerpoint/2010/main" val="3347566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99/106</a:t>
            </a:r>
          </a:p>
        </p:txBody>
      </p:sp>
    </p:spTree>
    <p:extLst>
      <p:ext uri="{BB962C8B-B14F-4D97-AF65-F5344CB8AC3E}">
        <p14:creationId xmlns:p14="http://schemas.microsoft.com/office/powerpoint/2010/main" val="46007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327</Words>
  <Application>Microsoft Office PowerPoint</Application>
  <PresentationFormat>Widescreen</PresentationFormat>
  <Paragraphs>319</Paragraphs>
  <Slides>107</Slides>
  <Notes>106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107</vt:i4>
      </vt:variant>
    </vt:vector>
  </HeadingPairs>
  <TitlesOfParts>
    <vt:vector size="10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UWO CSD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Rim Zakaria</dc:creator>
  <cp:lastModifiedBy>Rim Zakaria</cp:lastModifiedBy>
  <cp:revision>2</cp:revision>
  <dcterms:created xsi:type="dcterms:W3CDTF">2022-02-14T15:37:45Z</dcterms:created>
  <dcterms:modified xsi:type="dcterms:W3CDTF">2022-02-16T21:01:46Z</dcterms:modified>
</cp:coreProperties>
</file>