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4"/>
  </p:notesMasterIdLst>
  <p:sldIdLst>
    <p:sldId id="357" r:id="rId2"/>
    <p:sldId id="356" r:id="rId3"/>
    <p:sldId id="355" r:id="rId4"/>
    <p:sldId id="354" r:id="rId5"/>
    <p:sldId id="353" r:id="rId6"/>
    <p:sldId id="352" r:id="rId7"/>
    <p:sldId id="351" r:id="rId8"/>
    <p:sldId id="350" r:id="rId9"/>
    <p:sldId id="349" r:id="rId10"/>
    <p:sldId id="348" r:id="rId11"/>
    <p:sldId id="347" r:id="rId12"/>
    <p:sldId id="346" r:id="rId13"/>
    <p:sldId id="345" r:id="rId14"/>
    <p:sldId id="344" r:id="rId15"/>
    <p:sldId id="343" r:id="rId16"/>
    <p:sldId id="342" r:id="rId17"/>
    <p:sldId id="341" r:id="rId18"/>
    <p:sldId id="340" r:id="rId19"/>
    <p:sldId id="339" r:id="rId20"/>
    <p:sldId id="338" r:id="rId21"/>
    <p:sldId id="337" r:id="rId22"/>
    <p:sldId id="336" r:id="rId23"/>
    <p:sldId id="335" r:id="rId24"/>
    <p:sldId id="334" r:id="rId25"/>
    <p:sldId id="333" r:id="rId26"/>
    <p:sldId id="332" r:id="rId27"/>
    <p:sldId id="331" r:id="rId28"/>
    <p:sldId id="330" r:id="rId29"/>
    <p:sldId id="329" r:id="rId30"/>
    <p:sldId id="328" r:id="rId31"/>
    <p:sldId id="327" r:id="rId32"/>
    <p:sldId id="326" r:id="rId33"/>
    <p:sldId id="325" r:id="rId34"/>
    <p:sldId id="324" r:id="rId35"/>
    <p:sldId id="323" r:id="rId36"/>
    <p:sldId id="322" r:id="rId37"/>
    <p:sldId id="321" r:id="rId38"/>
    <p:sldId id="320" r:id="rId39"/>
    <p:sldId id="319" r:id="rId40"/>
    <p:sldId id="318" r:id="rId41"/>
    <p:sldId id="317" r:id="rId42"/>
    <p:sldId id="316" r:id="rId43"/>
    <p:sldId id="315" r:id="rId44"/>
    <p:sldId id="314" r:id="rId45"/>
    <p:sldId id="313" r:id="rId46"/>
    <p:sldId id="312" r:id="rId47"/>
    <p:sldId id="311" r:id="rId48"/>
    <p:sldId id="310" r:id="rId49"/>
    <p:sldId id="309" r:id="rId50"/>
    <p:sldId id="308" r:id="rId51"/>
    <p:sldId id="307" r:id="rId52"/>
    <p:sldId id="306" r:id="rId53"/>
    <p:sldId id="305" r:id="rId54"/>
    <p:sldId id="304" r:id="rId55"/>
    <p:sldId id="303" r:id="rId56"/>
    <p:sldId id="302" r:id="rId57"/>
    <p:sldId id="301" r:id="rId58"/>
    <p:sldId id="300" r:id="rId59"/>
    <p:sldId id="299" r:id="rId60"/>
    <p:sldId id="298" r:id="rId61"/>
    <p:sldId id="297" r:id="rId62"/>
    <p:sldId id="296" r:id="rId63"/>
    <p:sldId id="295" r:id="rId64"/>
    <p:sldId id="294" r:id="rId65"/>
    <p:sldId id="293" r:id="rId66"/>
    <p:sldId id="292" r:id="rId67"/>
    <p:sldId id="291" r:id="rId68"/>
    <p:sldId id="290" r:id="rId69"/>
    <p:sldId id="289" r:id="rId70"/>
    <p:sldId id="288" r:id="rId71"/>
    <p:sldId id="287" r:id="rId72"/>
    <p:sldId id="286" r:id="rId73"/>
    <p:sldId id="285" r:id="rId74"/>
    <p:sldId id="284" r:id="rId75"/>
    <p:sldId id="283" r:id="rId76"/>
    <p:sldId id="282" r:id="rId77"/>
    <p:sldId id="281" r:id="rId78"/>
    <p:sldId id="280" r:id="rId79"/>
    <p:sldId id="279" r:id="rId80"/>
    <p:sldId id="278" r:id="rId81"/>
    <p:sldId id="277" r:id="rId82"/>
    <p:sldId id="276" r:id="rId83"/>
    <p:sldId id="275" r:id="rId84"/>
    <p:sldId id="274" r:id="rId85"/>
    <p:sldId id="273" r:id="rId86"/>
    <p:sldId id="272" r:id="rId87"/>
    <p:sldId id="271" r:id="rId88"/>
    <p:sldId id="270" r:id="rId89"/>
    <p:sldId id="269" r:id="rId90"/>
    <p:sldId id="268" r:id="rId91"/>
    <p:sldId id="267" r:id="rId92"/>
    <p:sldId id="266" r:id="rId93"/>
    <p:sldId id="265" r:id="rId94"/>
    <p:sldId id="264" r:id="rId95"/>
    <p:sldId id="263" r:id="rId96"/>
    <p:sldId id="262" r:id="rId97"/>
    <p:sldId id="261" r:id="rId98"/>
    <p:sldId id="260" r:id="rId99"/>
    <p:sldId id="259" r:id="rId100"/>
    <p:sldId id="258" r:id="rId101"/>
    <p:sldId id="257" r:id="rId102"/>
    <p:sldId id="256" r:id="rId103"/>
  </p:sldIdLst>
  <p:sldSz cx="12192000" cy="6858000"/>
  <p:notesSz cx="6858000" cy="9144000"/>
  <p:embeddedFontLst>
    <p:embeddedFont>
      <p:font typeface="Calibri Light" panose="020F0302020204030204" pitchFamily="34" charset="0"/>
      <p:regular r:id="rId105"/>
      <p:italic r:id="rId106"/>
    </p:embeddedFont>
    <p:embeddedFont>
      <p:font typeface="Calibri" panose="020F0502020204030204" pitchFamily="34" charset="0"/>
      <p:regular r:id="rId107"/>
      <p:bold r:id="rId108"/>
      <p:italic r:id="rId109"/>
      <p:boldItalic r:id="rId1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1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BB9BA-1F8F-435F-AF19-D3679A5FC9ED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FA3D3-0249-4905-B020-F83AA18AAA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326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zsyed32_poster.jpg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394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tseol_poster.jpg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73767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aschiav_poster.jpg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7106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asalucho_poster.jpg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6027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sverma84_poster.jpg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806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stodi_poster.jpg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44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stieu_poster.jpg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213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stakkar_poster.jpg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2586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ssing666_poster.jpg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1694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ssiegel_poster.jpg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477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sshank8_poster.jpg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596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ssamra25_poster.jpg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47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ssajjad9_poster.jpg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447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zsherma2_poster.jpg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213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ssaccocc_poster.jpg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6291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rvirani6_poster.jpg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8236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rtseng6_poster.jpg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971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rsood9_poster.jpg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41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rshaik8_poster.jpg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151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rrudy_poster.jpg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9040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psainani_poster.jpg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0874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nwalch_poster.jpg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1618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nvas_poster.jpg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323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ntran89_poster.jpg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22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zshammas_poster.jpg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5126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nthanava_poster.jpg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749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ntessie4_poster.jpg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3333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nsun68_poster.jpg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400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nsobhan_poster.jpg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832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mtsoi6_poster.jpg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0213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mtetenyc_poster.jpg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20238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mterrenc_poster.jpg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893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mtaspina_poster.jpg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36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mswei_poster.jpg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5815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mstrezo_poster.jpg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95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ysun2222_poster.jpg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48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mspragu7_poster.jpg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511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msloss2_poster.jpg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004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mshi97_poster.jpg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9336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mshaik83_poster.jpg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77322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mscot62_poster.jpg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35903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msangha5_poster.jpg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44077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msananes_poster.jpg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7547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msalaza7_poster.jpg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15328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msaini53_poster.jpg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6699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mrusso28_poster.jpg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11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ysu286_poster.jpg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21771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lwai6_poster.jpg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6363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lwai5_poster.jpg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3792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ltagunga_poster.jpg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97551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lswales2_poster.jpg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1880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lsu48_poster.jpg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81688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lsmit364_poster.jpg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9097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ktotonc_poster.jpg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26669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ktoor23_poster.jpg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6447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ktchang_poster.jpg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28676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kszever_poster.jpg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16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yselim_poster.jpg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4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ksridha6_poster.jpg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951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kshekarc_poster.jpg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37118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jvarghe7_poster.jpg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3415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jvailla9_poster.jpg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6628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jtzogas_poster.jpg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34140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jtian97_poster.jpg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8804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jstew225_poster.jpg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1175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jspoone_poster.jpg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27166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jsing342_poster.jpg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869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jsharp56_poster.jpg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496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wrodger3_poster.jpg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6021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jsharp55_poster.jpg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2173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jserrat2_poster.jpg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0311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jridpat2_poster.jpg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3613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jrenton6_poster.jpg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34972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jreinha7_poster.jpg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41489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hsu82_poster.jpg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1464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hshao9_poster.jpg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30604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hrotste_poster.jpg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84259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hrobin24_poster.jpg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61320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gtodesca_poster.jpg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39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vthanar_poster.jpg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94838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grrafshi_poster.jpg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3510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eubale_poster.jpg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5468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etrypis_poster.jpg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45545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etaylo83_poster.jpg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49294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eszeksze_poster.jpg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7124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esun27_poster.jpg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8410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dsikder_poster.jpg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38650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cwade25_poster.jpg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8284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cume4_poster.jpg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98943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ctracey8_poster.jpg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38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vsibilea_poster.jpg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317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csingha2_poster.jpg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259630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bsun68_poster.jpg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91873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avettes3_poster.jpg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5569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aumahara_poster.jpg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6409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atoti_poster.jpg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210196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athawer6_poster.jpg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06395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atao23_poster.jpg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45076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asurend9_poster.jpg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36979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asumme_poster.jpg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55950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astarenk_poster.jpg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702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24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77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16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941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27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72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90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455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706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437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1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29EC4-96F7-45D3-A76A-968F18B75738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8336F-EB86-49D9-B734-2F916C51F0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570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2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9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4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8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5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0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2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5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4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3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7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8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7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0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9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8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37" y="0"/>
            <a:ext cx="44319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0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5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2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0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4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3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5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8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1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2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5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5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1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8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5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7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2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9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6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3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5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5" y="0"/>
            <a:ext cx="105720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7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4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7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8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5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8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0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0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1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6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7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0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8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0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6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4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7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8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5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6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6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1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7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2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7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6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2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1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2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2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9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6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50" y="0"/>
            <a:ext cx="5275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5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2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6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9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5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9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2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0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6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5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8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1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4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6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6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3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5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8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60" y="0"/>
            <a:ext cx="45780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3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4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8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Widescreen</PresentationFormat>
  <Paragraphs>304</Paragraphs>
  <Slides>102</Slides>
  <Notes>101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2022-02-14T15:38:31Z</dcterms:created>
  <dcterms:modified xsi:type="dcterms:W3CDTF">2022-02-14T15:39:13Z</dcterms:modified>
</cp:coreProperties>
</file>