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49.jpg" ContentType="image/pn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306" r:id="rId2"/>
    <p:sldId id="305" r:id="rId3"/>
    <p:sldId id="304" r:id="rId4"/>
    <p:sldId id="303" r:id="rId5"/>
    <p:sldId id="302" r:id="rId6"/>
    <p:sldId id="301" r:id="rId7"/>
    <p:sldId id="300" r:id="rId8"/>
    <p:sldId id="299" r:id="rId9"/>
    <p:sldId id="298" r:id="rId10"/>
    <p:sldId id="297" r:id="rId11"/>
    <p:sldId id="296" r:id="rId12"/>
    <p:sldId id="295" r:id="rId13"/>
    <p:sldId id="294" r:id="rId14"/>
    <p:sldId id="293" r:id="rId15"/>
    <p:sldId id="292" r:id="rId16"/>
    <p:sldId id="291" r:id="rId17"/>
    <p:sldId id="290" r:id="rId18"/>
    <p:sldId id="289" r:id="rId19"/>
    <p:sldId id="288" r:id="rId20"/>
    <p:sldId id="287" r:id="rId21"/>
    <p:sldId id="286" r:id="rId22"/>
    <p:sldId id="285" r:id="rId23"/>
    <p:sldId id="284" r:id="rId24"/>
    <p:sldId id="283" r:id="rId25"/>
    <p:sldId id="282" r:id="rId26"/>
    <p:sldId id="281" r:id="rId27"/>
    <p:sldId id="280" r:id="rId28"/>
    <p:sldId id="279" r:id="rId29"/>
    <p:sldId id="278" r:id="rId30"/>
    <p:sldId id="277" r:id="rId31"/>
    <p:sldId id="276" r:id="rId32"/>
    <p:sldId id="275" r:id="rId33"/>
    <p:sldId id="274" r:id="rId34"/>
    <p:sldId id="273" r:id="rId35"/>
    <p:sldId id="272" r:id="rId36"/>
    <p:sldId id="271" r:id="rId37"/>
    <p:sldId id="270" r:id="rId38"/>
    <p:sldId id="269" r:id="rId39"/>
    <p:sldId id="268" r:id="rId40"/>
    <p:sldId id="267" r:id="rId41"/>
    <p:sldId id="266" r:id="rId42"/>
    <p:sldId id="265" r:id="rId43"/>
    <p:sldId id="264" r:id="rId44"/>
    <p:sldId id="263" r:id="rId45"/>
    <p:sldId id="262" r:id="rId46"/>
    <p:sldId id="261" r:id="rId47"/>
    <p:sldId id="260" r:id="rId48"/>
    <p:sldId id="259" r:id="rId49"/>
    <p:sldId id="258" r:id="rId50"/>
    <p:sldId id="257" r:id="rId51"/>
    <p:sldId id="256" r:id="rId52"/>
  </p:sldIdLst>
  <p:sldSz cx="12192000" cy="6858000"/>
  <p:notesSz cx="6858000" cy="9144000"/>
  <p:embeddedFontLs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B43EA-28F5-4217-BB0B-7D6276AB206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9061-7EFA-40AB-89AA-864D7A4D71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87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zzhen85_poster.jpg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4439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wyan66_poster.jpg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92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09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syu522_poster.jpg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92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swoods48_poster.jpg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37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swhitfi3_poster.jpg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166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swan374_poster.jpg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7880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rwalte6_poster.jpg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081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qzhu93_poster.jpg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185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qxu243_poster.jpg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718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qwang743_poster.jpg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87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yzou253_poster.jpg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019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pwilli28_poster.jpg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410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nzeng8_poster.jpg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561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nyu44_poster.jpg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8000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nwang294_poster.jpg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82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mzhao329_poster.jpg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7831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mwong653_poster.jpg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221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mwill328_poster.jpg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9357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mwang748_poster.jpg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7639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kzhu55_poster.jpg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496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jzha748_poster.jpg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963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yxie447_poster.jpg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7707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jwan2697_poster.jpg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580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izhuang2_poster.jpg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3402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iyuan_poster.jpg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011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iyeo3_poster.jpg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9044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hyu385_poster.jpg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6829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hyao56_poster.jpg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3404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hxiao58_poster.jpg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6566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hxia45_poster.jpg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7268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gyu64_poster.jpg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0348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gwei24_poster.jpg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5009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xzhou487_poster.jpg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638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fzhan233_poster.jpg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45538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ezhan3_poster.jpg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72437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exiang2_poster.jpg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67212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ewu59_poster.jpg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6985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ewei2_poster.jpg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71409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dyachaev_poster.jpg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783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cwang895_poster.jpg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9942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azewdu_poster.jpg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3337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awu343_poster.jpg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059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awong748_poster.jpg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304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xzha882_poster.jpg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7540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awojdylo_poster.jpg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993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xzha659_poster.jpg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718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xwei228_poster.jpg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50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wzhao349_poster.jpg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5101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wyang287_poster.jpg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9061-7EFA-40AB-89AA-864D7A4D718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439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975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655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418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721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4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473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50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75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58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035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2E87A-BD7A-4D31-A94B-D1C5ABC83B7F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3BA7-F7DA-4AFA-9F77-0D4594483C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12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5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5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8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8" y="0"/>
            <a:ext cx="44389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9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4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4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9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6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79" y="0"/>
            <a:ext cx="44364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7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2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5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5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4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3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3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6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7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1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7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0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1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7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1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7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8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0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9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9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7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0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7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3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7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2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8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7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3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1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1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8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4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9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3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9/50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7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Widescreen</PresentationFormat>
  <Paragraphs>151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2022-02-14T15:39:15Z</dcterms:created>
  <dcterms:modified xsi:type="dcterms:W3CDTF">2022-02-14T15:39:40Z</dcterms:modified>
</cp:coreProperties>
</file>