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94"/>
  </p:notesMasterIdLst>
  <p:sldIdLst>
    <p:sldId id="356" r:id="rId2"/>
    <p:sldId id="355" r:id="rId3"/>
    <p:sldId id="354" r:id="rId4"/>
    <p:sldId id="348" r:id="rId5"/>
    <p:sldId id="344" r:id="rId6"/>
    <p:sldId id="341" r:id="rId7"/>
    <p:sldId id="340" r:id="rId8"/>
    <p:sldId id="337" r:id="rId9"/>
    <p:sldId id="335" r:id="rId10"/>
    <p:sldId id="330" r:id="rId11"/>
    <p:sldId id="317" r:id="rId12"/>
    <p:sldId id="315" r:id="rId13"/>
    <p:sldId id="314" r:id="rId14"/>
    <p:sldId id="311" r:id="rId15"/>
    <p:sldId id="309" r:id="rId16"/>
    <p:sldId id="308" r:id="rId17"/>
    <p:sldId id="295" r:id="rId18"/>
    <p:sldId id="294" r:id="rId19"/>
    <p:sldId id="292" r:id="rId20"/>
    <p:sldId id="287" r:id="rId21"/>
    <p:sldId id="282" r:id="rId22"/>
    <p:sldId id="350" r:id="rId23"/>
    <p:sldId id="345" r:id="rId24"/>
    <p:sldId id="343" r:id="rId25"/>
    <p:sldId id="357" r:id="rId26"/>
    <p:sldId id="339" r:id="rId27"/>
    <p:sldId id="332" r:id="rId28"/>
    <p:sldId id="328" r:id="rId29"/>
    <p:sldId id="327" r:id="rId30"/>
    <p:sldId id="324" r:id="rId31"/>
    <p:sldId id="321" r:id="rId32"/>
    <p:sldId id="320" r:id="rId33"/>
    <p:sldId id="360" r:id="rId34"/>
    <p:sldId id="284" r:id="rId35"/>
    <p:sldId id="283" r:id="rId36"/>
    <p:sldId id="277" r:id="rId37"/>
    <p:sldId id="267" r:id="rId38"/>
    <p:sldId id="265" r:id="rId39"/>
    <p:sldId id="264" r:id="rId40"/>
    <p:sldId id="263" r:id="rId41"/>
    <p:sldId id="261" r:id="rId42"/>
    <p:sldId id="361" r:id="rId43"/>
    <p:sldId id="349" r:id="rId44"/>
    <p:sldId id="362" r:id="rId45"/>
    <p:sldId id="363" r:id="rId46"/>
    <p:sldId id="342" r:id="rId47"/>
    <p:sldId id="364" r:id="rId48"/>
    <p:sldId id="336" r:id="rId49"/>
    <p:sldId id="365" r:id="rId50"/>
    <p:sldId id="366" r:id="rId51"/>
    <p:sldId id="329" r:id="rId52"/>
    <p:sldId id="316" r:id="rId53"/>
    <p:sldId id="310" r:id="rId54"/>
    <p:sldId id="307" r:id="rId55"/>
    <p:sldId id="304" r:id="rId56"/>
    <p:sldId id="301" r:id="rId57"/>
    <p:sldId id="367" r:id="rId58"/>
    <p:sldId id="281" r:id="rId59"/>
    <p:sldId id="368" r:id="rId60"/>
    <p:sldId id="369" r:id="rId61"/>
    <p:sldId id="353" r:id="rId62"/>
    <p:sldId id="370" r:id="rId63"/>
    <p:sldId id="372" r:id="rId64"/>
    <p:sldId id="333" r:id="rId65"/>
    <p:sldId id="323" r:id="rId66"/>
    <p:sldId id="373" r:id="rId67"/>
    <p:sldId id="374" r:id="rId68"/>
    <p:sldId id="375" r:id="rId69"/>
    <p:sldId id="293" r:id="rId70"/>
    <p:sldId id="376" r:id="rId71"/>
    <p:sldId id="377" r:id="rId72"/>
    <p:sldId id="285" r:id="rId73"/>
    <p:sldId id="378" r:id="rId74"/>
    <p:sldId id="266" r:id="rId75"/>
    <p:sldId id="379" r:id="rId76"/>
    <p:sldId id="380" r:id="rId77"/>
    <p:sldId id="381" r:id="rId78"/>
    <p:sldId id="338" r:id="rId79"/>
    <p:sldId id="382" r:id="rId80"/>
    <p:sldId id="325" r:id="rId81"/>
    <p:sldId id="383" r:id="rId82"/>
    <p:sldId id="384" r:id="rId83"/>
    <p:sldId id="306" r:id="rId84"/>
    <p:sldId id="385" r:id="rId85"/>
    <p:sldId id="302" r:id="rId86"/>
    <p:sldId id="298" r:id="rId87"/>
    <p:sldId id="386" r:id="rId88"/>
    <p:sldId id="279" r:id="rId89"/>
    <p:sldId id="276" r:id="rId90"/>
    <p:sldId id="273" r:id="rId91"/>
    <p:sldId id="268" r:id="rId92"/>
    <p:sldId id="387" r:id="rId93"/>
  </p:sldIdLst>
  <p:sldSz cx="12192000" cy="6858000"/>
  <p:notesSz cx="6858000" cy="9144000"/>
  <p:embeddedFontLst>
    <p:embeddedFont>
      <p:font typeface="Calibri" panose="020F0502020204030204" pitchFamily="34" charset="0"/>
      <p:regular r:id="rId95"/>
      <p:bold r:id="rId96"/>
      <p:italic r:id="rId97"/>
      <p:boldItalic r:id="rId98"/>
    </p:embeddedFont>
    <p:embeddedFont>
      <p:font typeface="Calibri Light" panose="020F0302020204030204" pitchFamily="34" charset="0"/>
      <p:regular r:id="rId99"/>
      <p:italic r:id="rId10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1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font" Target="fonts/font5.fntdata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3.fntdata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F8B23-24A9-4915-AEFA-C43C9F6D8D48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E267E-B35C-460F-9BCE-A40387912A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6227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zche267_poster.jpg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4033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mbrunel4_poster.jpg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4148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malqass_poster.jpg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9859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madnan7_poster.jpg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0829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lburto3_poster.jpg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7196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larab2_poster.jpg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1802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kco2_poster.jpg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9778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jbakela_poster.jpg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3374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jbaglion_poster.jpg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1434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icatherw_poster.jpg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0966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gavapal_poster.jpg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7641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zchai8_poster.jpg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2018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eborisov_poster.jpg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8484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zhan246_poster.jpg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0064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yhuan973_poster.jpg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27100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yfung9_poster.jpg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68122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xgan4_poster.jpg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1612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vfu3_poster.jpg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2004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shoss2_poster.jpg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12892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sgordo67_poster.jpg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36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sfiala_poster.jpg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05627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rharder6_poster.jpg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92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wchen564_poster.jpg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9220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qgalikow_poster.jpg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0361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ohamber_poster.jpg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01618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mgyles3_poster.jpg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21676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jgould46_poster.jpg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38822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jgao387_poster.jpg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46165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hdavis26_poster.jpg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77459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dharrisr_poster.jpg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45667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cgordo69_poster.jpg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23797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cgage2_poster.jpg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32893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cfang62_poster.jpg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4287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vaggarw6_poster.jpg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59076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bhachem_poster.jpg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02836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vleung88_poster.jpg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03430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vkimberl_poster.jpg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88861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tkwan48_poster.jpg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30432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tjain6_poster.jpg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64629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smallika_poster.jpg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0395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slian58_poster.jpg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01311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skaruna5_poster.jpg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03492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skakekag_poster.jpg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22614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rkashif3_poster.jpg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8580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tbryson5_poster.jpg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03377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rkarkare_poster.jpg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2525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mliang73_poster.jpg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06687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mkavisin_poster.jpg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11189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lliu647_poster.jpg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17064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lkamphuy_poster.jpg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63432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kle65_poster.jpg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30994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kjudge7_poster.jpg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86189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fkeng2_poster.jpg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96315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fkathia_poster.jpg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53601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woneill3_poster.jpg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8447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scino4_poster.jpg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27019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tpant2_poster.jpg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65744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srambhar_poster.jpg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16043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smcches_poster.jpg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521705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oning_poster.jpg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66873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mrairand_poster.jpg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93161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mpawar_poster.jpg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12713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mnjegov_poster.jpg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763956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mmorell8_poster.jpg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35872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iminas_poster.jpg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94872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gmontemu_poster.jpg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9364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scharl32_poster.jpg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4680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episani2_poster.jpg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517937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emezzano_poster.jpg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061012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dporciel_poster.jpg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768826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apham54_poster.jpg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30615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zshammas_poster.jpg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512637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vsibilea_poster.jpg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33175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ssamra25_poster.jpg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4778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ssajjad9_poster.jpg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44707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nvas_poster.jpg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53237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nsun68_poster.jpg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0400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sban7_poster.jpg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40214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mspragu7_poster.jpg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451155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msloss2_poster.jpg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000474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lwai5_poster.jpg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737926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bsun68_poster.jpg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FA3D3-0249-4905-B020-F83AA18AAA2B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491873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xzhou487_poster.jpg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063820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wzhao349_poster.jpg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510170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swhitfi3_poster.jpg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516621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mwang748_poster.jpg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763902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jwan2697_poster.jpg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95804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iyeo3_poster.jpg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9044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salemmar_poster.jpg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336288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gyu64_poster.jpg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034884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exiang2_poster.jpg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6721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818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5392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407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01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020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970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026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308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494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1270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865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87228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dirty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Spring 2022 – Laura’s Picks</a:t>
            </a:r>
            <a:endParaRPr lang="en-CA" sz="4800" b="1" dirty="0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48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27/100</a:t>
            </a:r>
          </a:p>
        </p:txBody>
      </p:sp>
    </p:spTree>
    <p:extLst>
      <p:ext uri="{BB962C8B-B14F-4D97-AF65-F5344CB8AC3E}">
        <p14:creationId xmlns:p14="http://schemas.microsoft.com/office/powerpoint/2010/main" val="38681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40/100</a:t>
            </a:r>
          </a:p>
        </p:txBody>
      </p:sp>
    </p:spTree>
    <p:extLst>
      <p:ext uri="{BB962C8B-B14F-4D97-AF65-F5344CB8AC3E}">
        <p14:creationId xmlns:p14="http://schemas.microsoft.com/office/powerpoint/2010/main" val="426896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42/100</a:t>
            </a:r>
          </a:p>
        </p:txBody>
      </p:sp>
    </p:spTree>
    <p:extLst>
      <p:ext uri="{BB962C8B-B14F-4D97-AF65-F5344CB8AC3E}">
        <p14:creationId xmlns:p14="http://schemas.microsoft.com/office/powerpoint/2010/main" val="290530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43/100</a:t>
            </a:r>
          </a:p>
        </p:txBody>
      </p:sp>
    </p:spTree>
    <p:extLst>
      <p:ext uri="{BB962C8B-B14F-4D97-AF65-F5344CB8AC3E}">
        <p14:creationId xmlns:p14="http://schemas.microsoft.com/office/powerpoint/2010/main" val="21673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46/100</a:t>
            </a:r>
          </a:p>
        </p:txBody>
      </p:sp>
    </p:spTree>
    <p:extLst>
      <p:ext uri="{BB962C8B-B14F-4D97-AF65-F5344CB8AC3E}">
        <p14:creationId xmlns:p14="http://schemas.microsoft.com/office/powerpoint/2010/main" val="360635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48/100</a:t>
            </a:r>
          </a:p>
        </p:txBody>
      </p:sp>
    </p:spTree>
    <p:extLst>
      <p:ext uri="{BB962C8B-B14F-4D97-AF65-F5344CB8AC3E}">
        <p14:creationId xmlns:p14="http://schemas.microsoft.com/office/powerpoint/2010/main" val="407009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49/100</a:t>
            </a:r>
          </a:p>
        </p:txBody>
      </p:sp>
    </p:spTree>
    <p:extLst>
      <p:ext uri="{BB962C8B-B14F-4D97-AF65-F5344CB8AC3E}">
        <p14:creationId xmlns:p14="http://schemas.microsoft.com/office/powerpoint/2010/main" val="351024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62/100</a:t>
            </a:r>
          </a:p>
        </p:txBody>
      </p:sp>
    </p:spTree>
    <p:extLst>
      <p:ext uri="{BB962C8B-B14F-4D97-AF65-F5344CB8AC3E}">
        <p14:creationId xmlns:p14="http://schemas.microsoft.com/office/powerpoint/2010/main" val="32801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63/100</a:t>
            </a:r>
          </a:p>
        </p:txBody>
      </p:sp>
    </p:spTree>
    <p:extLst>
      <p:ext uri="{BB962C8B-B14F-4D97-AF65-F5344CB8AC3E}">
        <p14:creationId xmlns:p14="http://schemas.microsoft.com/office/powerpoint/2010/main" val="102080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65/100</a:t>
            </a:r>
          </a:p>
        </p:txBody>
      </p:sp>
    </p:spTree>
    <p:extLst>
      <p:ext uri="{BB962C8B-B14F-4D97-AF65-F5344CB8AC3E}">
        <p14:creationId xmlns:p14="http://schemas.microsoft.com/office/powerpoint/2010/main" val="120731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2/100</a:t>
            </a:r>
          </a:p>
        </p:txBody>
      </p:sp>
    </p:spTree>
    <p:extLst>
      <p:ext uri="{BB962C8B-B14F-4D97-AF65-F5344CB8AC3E}">
        <p14:creationId xmlns:p14="http://schemas.microsoft.com/office/powerpoint/2010/main" val="68405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70/100</a:t>
            </a:r>
          </a:p>
        </p:txBody>
      </p:sp>
    </p:spTree>
    <p:extLst>
      <p:ext uri="{BB962C8B-B14F-4D97-AF65-F5344CB8AC3E}">
        <p14:creationId xmlns:p14="http://schemas.microsoft.com/office/powerpoint/2010/main" val="191858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75/100</a:t>
            </a:r>
          </a:p>
        </p:txBody>
      </p:sp>
    </p:spTree>
    <p:extLst>
      <p:ext uri="{BB962C8B-B14F-4D97-AF65-F5344CB8AC3E}">
        <p14:creationId xmlns:p14="http://schemas.microsoft.com/office/powerpoint/2010/main" val="400483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3/96</a:t>
            </a:r>
          </a:p>
        </p:txBody>
      </p:sp>
    </p:spTree>
    <p:extLst>
      <p:ext uri="{BB962C8B-B14F-4D97-AF65-F5344CB8AC3E}">
        <p14:creationId xmlns:p14="http://schemas.microsoft.com/office/powerpoint/2010/main" val="53769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8/96</a:t>
            </a:r>
          </a:p>
        </p:txBody>
      </p:sp>
    </p:spTree>
    <p:extLst>
      <p:ext uri="{BB962C8B-B14F-4D97-AF65-F5344CB8AC3E}">
        <p14:creationId xmlns:p14="http://schemas.microsoft.com/office/powerpoint/2010/main" val="301850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10/96</a:t>
            </a:r>
          </a:p>
        </p:txBody>
      </p:sp>
    </p:spTree>
    <p:extLst>
      <p:ext uri="{BB962C8B-B14F-4D97-AF65-F5344CB8AC3E}">
        <p14:creationId xmlns:p14="http://schemas.microsoft.com/office/powerpoint/2010/main" val="22508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12/96</a:t>
            </a:r>
          </a:p>
        </p:txBody>
      </p:sp>
    </p:spTree>
    <p:extLst>
      <p:ext uri="{BB962C8B-B14F-4D97-AF65-F5344CB8AC3E}">
        <p14:creationId xmlns:p14="http://schemas.microsoft.com/office/powerpoint/2010/main" val="144671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14/96</a:t>
            </a:r>
          </a:p>
        </p:txBody>
      </p:sp>
    </p:spTree>
    <p:extLst>
      <p:ext uri="{BB962C8B-B14F-4D97-AF65-F5344CB8AC3E}">
        <p14:creationId xmlns:p14="http://schemas.microsoft.com/office/powerpoint/2010/main" val="163193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21/96</a:t>
            </a:r>
          </a:p>
        </p:txBody>
      </p:sp>
    </p:spTree>
    <p:extLst>
      <p:ext uri="{BB962C8B-B14F-4D97-AF65-F5344CB8AC3E}">
        <p14:creationId xmlns:p14="http://schemas.microsoft.com/office/powerpoint/2010/main" val="172873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25/96</a:t>
            </a:r>
          </a:p>
        </p:txBody>
      </p:sp>
    </p:spTree>
    <p:extLst>
      <p:ext uri="{BB962C8B-B14F-4D97-AF65-F5344CB8AC3E}">
        <p14:creationId xmlns:p14="http://schemas.microsoft.com/office/powerpoint/2010/main" val="32140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26/96</a:t>
            </a:r>
          </a:p>
        </p:txBody>
      </p:sp>
    </p:spTree>
    <p:extLst>
      <p:ext uri="{BB962C8B-B14F-4D97-AF65-F5344CB8AC3E}">
        <p14:creationId xmlns:p14="http://schemas.microsoft.com/office/powerpoint/2010/main" val="127293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3/100</a:t>
            </a:r>
          </a:p>
        </p:txBody>
      </p:sp>
    </p:spTree>
    <p:extLst>
      <p:ext uri="{BB962C8B-B14F-4D97-AF65-F5344CB8AC3E}">
        <p14:creationId xmlns:p14="http://schemas.microsoft.com/office/powerpoint/2010/main" val="14970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29/96</a:t>
            </a:r>
          </a:p>
        </p:txBody>
      </p:sp>
    </p:spTree>
    <p:extLst>
      <p:ext uri="{BB962C8B-B14F-4D97-AF65-F5344CB8AC3E}">
        <p14:creationId xmlns:p14="http://schemas.microsoft.com/office/powerpoint/2010/main" val="420877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32/96</a:t>
            </a:r>
          </a:p>
        </p:txBody>
      </p:sp>
    </p:spTree>
    <p:extLst>
      <p:ext uri="{BB962C8B-B14F-4D97-AF65-F5344CB8AC3E}">
        <p14:creationId xmlns:p14="http://schemas.microsoft.com/office/powerpoint/2010/main" val="20488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33/96</a:t>
            </a:r>
          </a:p>
        </p:txBody>
      </p:sp>
    </p:spTree>
    <p:extLst>
      <p:ext uri="{BB962C8B-B14F-4D97-AF65-F5344CB8AC3E}">
        <p14:creationId xmlns:p14="http://schemas.microsoft.com/office/powerpoint/2010/main" val="239886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44/96</a:t>
            </a:r>
          </a:p>
        </p:txBody>
      </p:sp>
    </p:spTree>
    <p:extLst>
      <p:ext uri="{BB962C8B-B14F-4D97-AF65-F5344CB8AC3E}">
        <p14:creationId xmlns:p14="http://schemas.microsoft.com/office/powerpoint/2010/main" val="6170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69/96</a:t>
            </a:r>
          </a:p>
        </p:txBody>
      </p:sp>
    </p:spTree>
    <p:extLst>
      <p:ext uri="{BB962C8B-B14F-4D97-AF65-F5344CB8AC3E}">
        <p14:creationId xmlns:p14="http://schemas.microsoft.com/office/powerpoint/2010/main" val="350379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70/96</a:t>
            </a:r>
          </a:p>
        </p:txBody>
      </p:sp>
    </p:spTree>
    <p:extLst>
      <p:ext uri="{BB962C8B-B14F-4D97-AF65-F5344CB8AC3E}">
        <p14:creationId xmlns:p14="http://schemas.microsoft.com/office/powerpoint/2010/main" val="348838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76/96</a:t>
            </a:r>
          </a:p>
        </p:txBody>
      </p:sp>
    </p:spTree>
    <p:extLst>
      <p:ext uri="{BB962C8B-B14F-4D97-AF65-F5344CB8AC3E}">
        <p14:creationId xmlns:p14="http://schemas.microsoft.com/office/powerpoint/2010/main" val="360433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86/96</a:t>
            </a:r>
          </a:p>
        </p:txBody>
      </p:sp>
    </p:spTree>
    <p:extLst>
      <p:ext uri="{BB962C8B-B14F-4D97-AF65-F5344CB8AC3E}">
        <p14:creationId xmlns:p14="http://schemas.microsoft.com/office/powerpoint/2010/main" val="99705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88/96</a:t>
            </a:r>
          </a:p>
        </p:txBody>
      </p:sp>
    </p:spTree>
    <p:extLst>
      <p:ext uri="{BB962C8B-B14F-4D97-AF65-F5344CB8AC3E}">
        <p14:creationId xmlns:p14="http://schemas.microsoft.com/office/powerpoint/2010/main" val="2958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89/96</a:t>
            </a:r>
          </a:p>
        </p:txBody>
      </p:sp>
    </p:spTree>
    <p:extLst>
      <p:ext uri="{BB962C8B-B14F-4D97-AF65-F5344CB8AC3E}">
        <p14:creationId xmlns:p14="http://schemas.microsoft.com/office/powerpoint/2010/main" val="11085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9/100</a:t>
            </a:r>
          </a:p>
        </p:txBody>
      </p:sp>
    </p:spTree>
    <p:extLst>
      <p:ext uri="{BB962C8B-B14F-4D97-AF65-F5344CB8AC3E}">
        <p14:creationId xmlns:p14="http://schemas.microsoft.com/office/powerpoint/2010/main" val="214054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90/96</a:t>
            </a:r>
          </a:p>
        </p:txBody>
      </p:sp>
    </p:spTree>
    <p:extLst>
      <p:ext uri="{BB962C8B-B14F-4D97-AF65-F5344CB8AC3E}">
        <p14:creationId xmlns:p14="http://schemas.microsoft.com/office/powerpoint/2010/main" val="254906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92/96</a:t>
            </a:r>
          </a:p>
        </p:txBody>
      </p:sp>
    </p:spTree>
    <p:extLst>
      <p:ext uri="{BB962C8B-B14F-4D97-AF65-F5344CB8AC3E}">
        <p14:creationId xmlns:p14="http://schemas.microsoft.com/office/powerpoint/2010/main" val="8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10/103</a:t>
            </a:r>
          </a:p>
        </p:txBody>
      </p:sp>
    </p:spTree>
    <p:extLst>
      <p:ext uri="{BB962C8B-B14F-4D97-AF65-F5344CB8AC3E}">
        <p14:creationId xmlns:p14="http://schemas.microsoft.com/office/powerpoint/2010/main" val="24150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11/103</a:t>
            </a:r>
          </a:p>
        </p:txBody>
      </p:sp>
    </p:spTree>
    <p:extLst>
      <p:ext uri="{BB962C8B-B14F-4D97-AF65-F5344CB8AC3E}">
        <p14:creationId xmlns:p14="http://schemas.microsoft.com/office/powerpoint/2010/main" val="208386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16/103</a:t>
            </a:r>
          </a:p>
        </p:txBody>
      </p:sp>
    </p:spTree>
    <p:extLst>
      <p:ext uri="{BB962C8B-B14F-4D97-AF65-F5344CB8AC3E}">
        <p14:creationId xmlns:p14="http://schemas.microsoft.com/office/powerpoint/2010/main" val="40020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17/103</a:t>
            </a:r>
          </a:p>
        </p:txBody>
      </p:sp>
    </p:spTree>
    <p:extLst>
      <p:ext uri="{BB962C8B-B14F-4D97-AF65-F5344CB8AC3E}">
        <p14:creationId xmlns:p14="http://schemas.microsoft.com/office/powerpoint/2010/main" val="91703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18/103</a:t>
            </a:r>
          </a:p>
        </p:txBody>
      </p:sp>
    </p:spTree>
    <p:extLst>
      <p:ext uri="{BB962C8B-B14F-4D97-AF65-F5344CB8AC3E}">
        <p14:creationId xmlns:p14="http://schemas.microsoft.com/office/powerpoint/2010/main" val="221925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20/103</a:t>
            </a:r>
          </a:p>
        </p:txBody>
      </p:sp>
    </p:spTree>
    <p:extLst>
      <p:ext uri="{BB962C8B-B14F-4D97-AF65-F5344CB8AC3E}">
        <p14:creationId xmlns:p14="http://schemas.microsoft.com/office/powerpoint/2010/main" val="16096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24/103</a:t>
            </a:r>
          </a:p>
        </p:txBody>
      </p:sp>
    </p:spTree>
    <p:extLst>
      <p:ext uri="{BB962C8B-B14F-4D97-AF65-F5344CB8AC3E}">
        <p14:creationId xmlns:p14="http://schemas.microsoft.com/office/powerpoint/2010/main" val="20353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25/103</a:t>
            </a:r>
          </a:p>
        </p:txBody>
      </p:sp>
    </p:spTree>
    <p:extLst>
      <p:ext uri="{BB962C8B-B14F-4D97-AF65-F5344CB8AC3E}">
        <p14:creationId xmlns:p14="http://schemas.microsoft.com/office/powerpoint/2010/main" val="283200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13/100</a:t>
            </a:r>
          </a:p>
        </p:txBody>
      </p:sp>
    </p:spTree>
    <p:extLst>
      <p:ext uri="{BB962C8B-B14F-4D97-AF65-F5344CB8AC3E}">
        <p14:creationId xmlns:p14="http://schemas.microsoft.com/office/powerpoint/2010/main" val="23243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30/103</a:t>
            </a:r>
          </a:p>
        </p:txBody>
      </p:sp>
    </p:spTree>
    <p:extLst>
      <p:ext uri="{BB962C8B-B14F-4D97-AF65-F5344CB8AC3E}">
        <p14:creationId xmlns:p14="http://schemas.microsoft.com/office/powerpoint/2010/main" val="29882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31/103</a:t>
            </a:r>
          </a:p>
        </p:txBody>
      </p:sp>
    </p:spTree>
    <p:extLst>
      <p:ext uri="{BB962C8B-B14F-4D97-AF65-F5344CB8AC3E}">
        <p14:creationId xmlns:p14="http://schemas.microsoft.com/office/powerpoint/2010/main" val="418453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44/103</a:t>
            </a:r>
          </a:p>
        </p:txBody>
      </p:sp>
    </p:spTree>
    <p:extLst>
      <p:ext uri="{BB962C8B-B14F-4D97-AF65-F5344CB8AC3E}">
        <p14:creationId xmlns:p14="http://schemas.microsoft.com/office/powerpoint/2010/main" val="145246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50/103</a:t>
            </a:r>
          </a:p>
        </p:txBody>
      </p:sp>
    </p:spTree>
    <p:extLst>
      <p:ext uri="{BB962C8B-B14F-4D97-AF65-F5344CB8AC3E}">
        <p14:creationId xmlns:p14="http://schemas.microsoft.com/office/powerpoint/2010/main" val="416251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53/103</a:t>
            </a:r>
          </a:p>
        </p:txBody>
      </p:sp>
    </p:spTree>
    <p:extLst>
      <p:ext uri="{BB962C8B-B14F-4D97-AF65-F5344CB8AC3E}">
        <p14:creationId xmlns:p14="http://schemas.microsoft.com/office/powerpoint/2010/main" val="404700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56/103</a:t>
            </a:r>
          </a:p>
        </p:txBody>
      </p:sp>
    </p:spTree>
    <p:extLst>
      <p:ext uri="{BB962C8B-B14F-4D97-AF65-F5344CB8AC3E}">
        <p14:creationId xmlns:p14="http://schemas.microsoft.com/office/powerpoint/2010/main" val="49373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59/103</a:t>
            </a:r>
          </a:p>
        </p:txBody>
      </p:sp>
    </p:spTree>
    <p:extLst>
      <p:ext uri="{BB962C8B-B14F-4D97-AF65-F5344CB8AC3E}">
        <p14:creationId xmlns:p14="http://schemas.microsoft.com/office/powerpoint/2010/main" val="419984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65/103</a:t>
            </a:r>
          </a:p>
        </p:txBody>
      </p:sp>
    </p:spTree>
    <p:extLst>
      <p:ext uri="{BB962C8B-B14F-4D97-AF65-F5344CB8AC3E}">
        <p14:creationId xmlns:p14="http://schemas.microsoft.com/office/powerpoint/2010/main" val="86242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79/103</a:t>
            </a:r>
          </a:p>
        </p:txBody>
      </p:sp>
    </p:spTree>
    <p:extLst>
      <p:ext uri="{BB962C8B-B14F-4D97-AF65-F5344CB8AC3E}">
        <p14:creationId xmlns:p14="http://schemas.microsoft.com/office/powerpoint/2010/main" val="155703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80/103</a:t>
            </a:r>
          </a:p>
        </p:txBody>
      </p:sp>
    </p:spTree>
    <p:extLst>
      <p:ext uri="{BB962C8B-B14F-4D97-AF65-F5344CB8AC3E}">
        <p14:creationId xmlns:p14="http://schemas.microsoft.com/office/powerpoint/2010/main" val="249047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16/100</a:t>
            </a:r>
          </a:p>
        </p:txBody>
      </p:sp>
    </p:spTree>
    <p:extLst>
      <p:ext uri="{BB962C8B-B14F-4D97-AF65-F5344CB8AC3E}">
        <p14:creationId xmlns:p14="http://schemas.microsoft.com/office/powerpoint/2010/main" val="18100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8/106</a:t>
            </a:r>
          </a:p>
        </p:txBody>
      </p:sp>
    </p:spTree>
    <p:extLst>
      <p:ext uri="{BB962C8B-B14F-4D97-AF65-F5344CB8AC3E}">
        <p14:creationId xmlns:p14="http://schemas.microsoft.com/office/powerpoint/2010/main" val="70394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10/106</a:t>
            </a:r>
          </a:p>
        </p:txBody>
      </p:sp>
    </p:spTree>
    <p:extLst>
      <p:ext uri="{BB962C8B-B14F-4D97-AF65-F5344CB8AC3E}">
        <p14:creationId xmlns:p14="http://schemas.microsoft.com/office/powerpoint/2010/main" val="8825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01" y="0"/>
            <a:ext cx="44371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13/106</a:t>
            </a:r>
          </a:p>
        </p:txBody>
      </p:sp>
    </p:spTree>
    <p:extLst>
      <p:ext uri="{BB962C8B-B14F-4D97-AF65-F5344CB8AC3E}">
        <p14:creationId xmlns:p14="http://schemas.microsoft.com/office/powerpoint/2010/main" val="21655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21/106</a:t>
            </a:r>
          </a:p>
        </p:txBody>
      </p:sp>
    </p:spTree>
    <p:extLst>
      <p:ext uri="{BB962C8B-B14F-4D97-AF65-F5344CB8AC3E}">
        <p14:creationId xmlns:p14="http://schemas.microsoft.com/office/powerpoint/2010/main" val="371647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30/106</a:t>
            </a:r>
          </a:p>
        </p:txBody>
      </p:sp>
    </p:spTree>
    <p:extLst>
      <p:ext uri="{BB962C8B-B14F-4D97-AF65-F5344CB8AC3E}">
        <p14:creationId xmlns:p14="http://schemas.microsoft.com/office/powerpoint/2010/main" val="111339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40/106</a:t>
            </a:r>
          </a:p>
        </p:txBody>
      </p:sp>
    </p:spTree>
    <p:extLst>
      <p:ext uri="{BB962C8B-B14F-4D97-AF65-F5344CB8AC3E}">
        <p14:creationId xmlns:p14="http://schemas.microsoft.com/office/powerpoint/2010/main" val="18326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43/106</a:t>
            </a:r>
          </a:p>
        </p:txBody>
      </p:sp>
    </p:spTree>
    <p:extLst>
      <p:ext uri="{BB962C8B-B14F-4D97-AF65-F5344CB8AC3E}">
        <p14:creationId xmlns:p14="http://schemas.microsoft.com/office/powerpoint/2010/main" val="182847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46/106</a:t>
            </a:r>
          </a:p>
        </p:txBody>
      </p:sp>
    </p:spTree>
    <p:extLst>
      <p:ext uri="{BB962C8B-B14F-4D97-AF65-F5344CB8AC3E}">
        <p14:creationId xmlns:p14="http://schemas.microsoft.com/office/powerpoint/2010/main" val="290378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48/106</a:t>
            </a:r>
          </a:p>
        </p:txBody>
      </p:sp>
    </p:spTree>
    <p:extLst>
      <p:ext uri="{BB962C8B-B14F-4D97-AF65-F5344CB8AC3E}">
        <p14:creationId xmlns:p14="http://schemas.microsoft.com/office/powerpoint/2010/main" val="190605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70/106</a:t>
            </a:r>
          </a:p>
        </p:txBody>
      </p:sp>
    </p:spTree>
    <p:extLst>
      <p:ext uri="{BB962C8B-B14F-4D97-AF65-F5344CB8AC3E}">
        <p14:creationId xmlns:p14="http://schemas.microsoft.com/office/powerpoint/2010/main" val="13159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17/100</a:t>
            </a:r>
          </a:p>
        </p:txBody>
      </p:sp>
    </p:spTree>
    <p:extLst>
      <p:ext uri="{BB962C8B-B14F-4D97-AF65-F5344CB8AC3E}">
        <p14:creationId xmlns:p14="http://schemas.microsoft.com/office/powerpoint/2010/main" val="216249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71/106</a:t>
            </a:r>
          </a:p>
        </p:txBody>
      </p:sp>
    </p:spTree>
    <p:extLst>
      <p:ext uri="{BB962C8B-B14F-4D97-AF65-F5344CB8AC3E}">
        <p14:creationId xmlns:p14="http://schemas.microsoft.com/office/powerpoint/2010/main" val="289375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76/106</a:t>
            </a:r>
          </a:p>
        </p:txBody>
      </p:sp>
    </p:spTree>
    <p:extLst>
      <p:ext uri="{BB962C8B-B14F-4D97-AF65-F5344CB8AC3E}">
        <p14:creationId xmlns:p14="http://schemas.microsoft.com/office/powerpoint/2010/main" val="40178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78/106</a:t>
            </a:r>
          </a:p>
        </p:txBody>
      </p:sp>
    </p:spTree>
    <p:extLst>
      <p:ext uri="{BB962C8B-B14F-4D97-AF65-F5344CB8AC3E}">
        <p14:creationId xmlns:p14="http://schemas.microsoft.com/office/powerpoint/2010/main" val="5805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81/106</a:t>
            </a:r>
          </a:p>
        </p:txBody>
      </p:sp>
    </p:spTree>
    <p:extLst>
      <p:ext uri="{BB962C8B-B14F-4D97-AF65-F5344CB8AC3E}">
        <p14:creationId xmlns:p14="http://schemas.microsoft.com/office/powerpoint/2010/main" val="28848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97/106</a:t>
            </a:r>
          </a:p>
        </p:txBody>
      </p:sp>
    </p:spTree>
    <p:extLst>
      <p:ext uri="{BB962C8B-B14F-4D97-AF65-F5344CB8AC3E}">
        <p14:creationId xmlns:p14="http://schemas.microsoft.com/office/powerpoint/2010/main" val="29433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4/101</a:t>
            </a:r>
          </a:p>
        </p:txBody>
      </p:sp>
    </p:spTree>
    <p:extLst>
      <p:ext uri="{BB962C8B-B14F-4D97-AF65-F5344CB8AC3E}">
        <p14:creationId xmlns:p14="http://schemas.microsoft.com/office/powerpoint/2010/main" val="62866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10/101</a:t>
            </a:r>
          </a:p>
        </p:txBody>
      </p:sp>
    </p:spTree>
    <p:extLst>
      <p:ext uri="{BB962C8B-B14F-4D97-AF65-F5344CB8AC3E}">
        <p14:creationId xmlns:p14="http://schemas.microsoft.com/office/powerpoint/2010/main" val="22546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19/101</a:t>
            </a:r>
          </a:p>
        </p:txBody>
      </p:sp>
    </p:spTree>
    <p:extLst>
      <p:ext uri="{BB962C8B-B14F-4D97-AF65-F5344CB8AC3E}">
        <p14:creationId xmlns:p14="http://schemas.microsoft.com/office/powerpoint/2010/main" val="412027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20/101</a:t>
            </a:r>
          </a:p>
        </p:txBody>
      </p:sp>
    </p:spTree>
    <p:extLst>
      <p:ext uri="{BB962C8B-B14F-4D97-AF65-F5344CB8AC3E}">
        <p14:creationId xmlns:p14="http://schemas.microsoft.com/office/powerpoint/2010/main" val="387519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29/101</a:t>
            </a:r>
          </a:p>
        </p:txBody>
      </p:sp>
    </p:spTree>
    <p:extLst>
      <p:ext uri="{BB962C8B-B14F-4D97-AF65-F5344CB8AC3E}">
        <p14:creationId xmlns:p14="http://schemas.microsoft.com/office/powerpoint/2010/main" val="18934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20/100</a:t>
            </a:r>
          </a:p>
        </p:txBody>
      </p:sp>
    </p:spTree>
    <p:extLst>
      <p:ext uri="{BB962C8B-B14F-4D97-AF65-F5344CB8AC3E}">
        <p14:creationId xmlns:p14="http://schemas.microsoft.com/office/powerpoint/2010/main" val="403569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33/101</a:t>
            </a:r>
          </a:p>
        </p:txBody>
      </p:sp>
    </p:spTree>
    <p:extLst>
      <p:ext uri="{BB962C8B-B14F-4D97-AF65-F5344CB8AC3E}">
        <p14:creationId xmlns:p14="http://schemas.microsoft.com/office/powerpoint/2010/main" val="16141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41/101</a:t>
            </a:r>
          </a:p>
        </p:txBody>
      </p:sp>
    </p:spTree>
    <p:extLst>
      <p:ext uri="{BB962C8B-B14F-4D97-AF65-F5344CB8AC3E}">
        <p14:creationId xmlns:p14="http://schemas.microsoft.com/office/powerpoint/2010/main" val="283375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85" y="0"/>
            <a:ext cx="105720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42/101</a:t>
            </a:r>
          </a:p>
        </p:txBody>
      </p:sp>
    </p:spTree>
    <p:extLst>
      <p:ext uri="{BB962C8B-B14F-4D97-AF65-F5344CB8AC3E}">
        <p14:creationId xmlns:p14="http://schemas.microsoft.com/office/powerpoint/2010/main" val="31687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52/101</a:t>
            </a:r>
          </a:p>
        </p:txBody>
      </p:sp>
    </p:spTree>
    <p:extLst>
      <p:ext uri="{BB962C8B-B14F-4D97-AF65-F5344CB8AC3E}">
        <p14:creationId xmlns:p14="http://schemas.microsoft.com/office/powerpoint/2010/main" val="41815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92/101</a:t>
            </a:r>
          </a:p>
        </p:txBody>
      </p:sp>
    </p:spTree>
    <p:extLst>
      <p:ext uri="{BB962C8B-B14F-4D97-AF65-F5344CB8AC3E}">
        <p14:creationId xmlns:p14="http://schemas.microsoft.com/office/powerpoint/2010/main" val="24364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5/50</a:t>
            </a:r>
          </a:p>
        </p:txBody>
      </p:sp>
    </p:spTree>
    <p:extLst>
      <p:ext uri="{BB962C8B-B14F-4D97-AF65-F5344CB8AC3E}">
        <p14:creationId xmlns:p14="http://schemas.microsoft.com/office/powerpoint/2010/main" val="144561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9/50</a:t>
            </a:r>
          </a:p>
        </p:txBody>
      </p:sp>
    </p:spTree>
    <p:extLst>
      <p:ext uri="{BB962C8B-B14F-4D97-AF65-F5344CB8AC3E}">
        <p14:creationId xmlns:p14="http://schemas.microsoft.com/office/powerpoint/2010/main" val="16046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15/50</a:t>
            </a:r>
          </a:p>
        </p:txBody>
      </p:sp>
    </p:spTree>
    <p:extLst>
      <p:ext uri="{BB962C8B-B14F-4D97-AF65-F5344CB8AC3E}">
        <p14:creationId xmlns:p14="http://schemas.microsoft.com/office/powerpoint/2010/main" val="26035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28/50</a:t>
            </a:r>
          </a:p>
        </p:txBody>
      </p:sp>
    </p:spTree>
    <p:extLst>
      <p:ext uri="{BB962C8B-B14F-4D97-AF65-F5344CB8AC3E}">
        <p14:creationId xmlns:p14="http://schemas.microsoft.com/office/powerpoint/2010/main" val="27484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31/50</a:t>
            </a:r>
          </a:p>
        </p:txBody>
      </p:sp>
    </p:spTree>
    <p:extLst>
      <p:ext uri="{BB962C8B-B14F-4D97-AF65-F5344CB8AC3E}">
        <p14:creationId xmlns:p14="http://schemas.microsoft.com/office/powerpoint/2010/main" val="223170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22/100</a:t>
            </a:r>
          </a:p>
        </p:txBody>
      </p:sp>
    </p:spTree>
    <p:extLst>
      <p:ext uri="{BB962C8B-B14F-4D97-AF65-F5344CB8AC3E}">
        <p14:creationId xmlns:p14="http://schemas.microsoft.com/office/powerpoint/2010/main" val="284135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34/50</a:t>
            </a:r>
          </a:p>
        </p:txBody>
      </p:sp>
    </p:spTree>
    <p:extLst>
      <p:ext uri="{BB962C8B-B14F-4D97-AF65-F5344CB8AC3E}">
        <p14:creationId xmlns:p14="http://schemas.microsoft.com/office/powerpoint/2010/main" val="2394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39/50</a:t>
            </a:r>
          </a:p>
        </p:txBody>
      </p:sp>
    </p:spTree>
    <p:extLst>
      <p:ext uri="{BB962C8B-B14F-4D97-AF65-F5344CB8AC3E}">
        <p14:creationId xmlns:p14="http://schemas.microsoft.com/office/powerpoint/2010/main" val="82139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43/50</a:t>
            </a:r>
          </a:p>
        </p:txBody>
      </p:sp>
    </p:spTree>
    <p:extLst>
      <p:ext uri="{BB962C8B-B14F-4D97-AF65-F5344CB8AC3E}">
        <p14:creationId xmlns:p14="http://schemas.microsoft.com/office/powerpoint/2010/main" val="80613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1085</TotalTime>
  <Words>642</Words>
  <Application>Microsoft Office PowerPoint</Application>
  <PresentationFormat>Widescreen</PresentationFormat>
  <Paragraphs>274</Paragraphs>
  <Slides>92</Slides>
  <Notes>91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6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7</cp:revision>
  <dcterms:created xsi:type="dcterms:W3CDTF">2022-02-14T15:36:00Z</dcterms:created>
  <dcterms:modified xsi:type="dcterms:W3CDTF">2022-02-17T15:08:27Z</dcterms:modified>
</cp:coreProperties>
</file>