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media/image37.jpg" ContentType="image/png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3"/>
  </p:notesMasterIdLst>
  <p:sldIdLst>
    <p:sldId id="366" r:id="rId2"/>
    <p:sldId id="365" r:id="rId3"/>
    <p:sldId id="364" r:id="rId4"/>
    <p:sldId id="363" r:id="rId5"/>
    <p:sldId id="362" r:id="rId6"/>
    <p:sldId id="361" r:id="rId7"/>
    <p:sldId id="360" r:id="rId8"/>
    <p:sldId id="359" r:id="rId9"/>
    <p:sldId id="358" r:id="rId10"/>
    <p:sldId id="357" r:id="rId11"/>
    <p:sldId id="356" r:id="rId12"/>
    <p:sldId id="355" r:id="rId13"/>
    <p:sldId id="354" r:id="rId14"/>
    <p:sldId id="353" r:id="rId15"/>
    <p:sldId id="352" r:id="rId16"/>
    <p:sldId id="351" r:id="rId17"/>
    <p:sldId id="350" r:id="rId18"/>
    <p:sldId id="349" r:id="rId19"/>
    <p:sldId id="348" r:id="rId20"/>
    <p:sldId id="347" r:id="rId21"/>
    <p:sldId id="346" r:id="rId22"/>
    <p:sldId id="345" r:id="rId23"/>
    <p:sldId id="344" r:id="rId24"/>
    <p:sldId id="343" r:id="rId25"/>
    <p:sldId id="342" r:id="rId26"/>
    <p:sldId id="341" r:id="rId27"/>
    <p:sldId id="340" r:id="rId28"/>
    <p:sldId id="339" r:id="rId29"/>
    <p:sldId id="338" r:id="rId30"/>
    <p:sldId id="337" r:id="rId31"/>
    <p:sldId id="336" r:id="rId32"/>
    <p:sldId id="335" r:id="rId33"/>
    <p:sldId id="334" r:id="rId34"/>
    <p:sldId id="333" r:id="rId35"/>
    <p:sldId id="332" r:id="rId36"/>
    <p:sldId id="331" r:id="rId37"/>
    <p:sldId id="330" r:id="rId38"/>
    <p:sldId id="329" r:id="rId39"/>
    <p:sldId id="328" r:id="rId40"/>
    <p:sldId id="327" r:id="rId41"/>
    <p:sldId id="326" r:id="rId42"/>
    <p:sldId id="325" r:id="rId43"/>
    <p:sldId id="324" r:id="rId44"/>
    <p:sldId id="323" r:id="rId45"/>
    <p:sldId id="322" r:id="rId46"/>
    <p:sldId id="321" r:id="rId47"/>
    <p:sldId id="320" r:id="rId48"/>
    <p:sldId id="319" r:id="rId49"/>
    <p:sldId id="318" r:id="rId50"/>
    <p:sldId id="317" r:id="rId51"/>
    <p:sldId id="316" r:id="rId52"/>
    <p:sldId id="315" r:id="rId53"/>
    <p:sldId id="314" r:id="rId54"/>
    <p:sldId id="313" r:id="rId55"/>
    <p:sldId id="312" r:id="rId56"/>
    <p:sldId id="311" r:id="rId57"/>
    <p:sldId id="310" r:id="rId58"/>
    <p:sldId id="309" r:id="rId59"/>
    <p:sldId id="308" r:id="rId60"/>
    <p:sldId id="307" r:id="rId61"/>
    <p:sldId id="306" r:id="rId62"/>
    <p:sldId id="305" r:id="rId63"/>
    <p:sldId id="304" r:id="rId64"/>
    <p:sldId id="303" r:id="rId65"/>
    <p:sldId id="302" r:id="rId66"/>
    <p:sldId id="301" r:id="rId67"/>
    <p:sldId id="300" r:id="rId68"/>
    <p:sldId id="299" r:id="rId69"/>
    <p:sldId id="298" r:id="rId70"/>
    <p:sldId id="297" r:id="rId71"/>
    <p:sldId id="296" r:id="rId72"/>
    <p:sldId id="295" r:id="rId73"/>
    <p:sldId id="294" r:id="rId74"/>
    <p:sldId id="293" r:id="rId75"/>
    <p:sldId id="292" r:id="rId76"/>
    <p:sldId id="291" r:id="rId77"/>
    <p:sldId id="290" r:id="rId78"/>
    <p:sldId id="289" r:id="rId79"/>
    <p:sldId id="288" r:id="rId80"/>
    <p:sldId id="287" r:id="rId81"/>
    <p:sldId id="286" r:id="rId82"/>
    <p:sldId id="285" r:id="rId83"/>
    <p:sldId id="284" r:id="rId84"/>
    <p:sldId id="283" r:id="rId85"/>
    <p:sldId id="282" r:id="rId86"/>
    <p:sldId id="281" r:id="rId87"/>
    <p:sldId id="280" r:id="rId88"/>
    <p:sldId id="279" r:id="rId89"/>
    <p:sldId id="278" r:id="rId90"/>
    <p:sldId id="277" r:id="rId91"/>
    <p:sldId id="276" r:id="rId92"/>
    <p:sldId id="275" r:id="rId93"/>
    <p:sldId id="274" r:id="rId94"/>
    <p:sldId id="273" r:id="rId95"/>
    <p:sldId id="272" r:id="rId96"/>
    <p:sldId id="271" r:id="rId97"/>
    <p:sldId id="270" r:id="rId98"/>
    <p:sldId id="269" r:id="rId99"/>
    <p:sldId id="268" r:id="rId100"/>
    <p:sldId id="267" r:id="rId101"/>
    <p:sldId id="266" r:id="rId102"/>
    <p:sldId id="265" r:id="rId103"/>
    <p:sldId id="264" r:id="rId104"/>
    <p:sldId id="263" r:id="rId105"/>
    <p:sldId id="262" r:id="rId106"/>
    <p:sldId id="261" r:id="rId107"/>
    <p:sldId id="260" r:id="rId108"/>
    <p:sldId id="259" r:id="rId109"/>
    <p:sldId id="258" r:id="rId110"/>
    <p:sldId id="257" r:id="rId111"/>
    <p:sldId id="256" r:id="rId112"/>
  </p:sldIdLst>
  <p:sldSz cx="12192000" cy="6858000"/>
  <p:notesSz cx="6858000" cy="9144000"/>
  <p:embeddedFontLst>
    <p:embeddedFont>
      <p:font typeface="Calibri" panose="020F0502020204030204" pitchFamily="34" charset="0"/>
      <p:regular r:id="rId114"/>
      <p:bold r:id="rId115"/>
      <p:italic r:id="rId116"/>
      <p:boldItalic r:id="rId1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6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4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1.fntdata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font" Target="fonts/font2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47760-97C6-49D5-AB4A-FF4AC123A2CA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D8B266-A470-4F1A-9D9A-DBAB28508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72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zaubry_poster.jpg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21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vciz_poster.jpg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5529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abona2_poster.jpg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7306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abinwase_poster.jpg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8949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abhuiya7_poster.jpg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3219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aatwal27_poster.jpg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6230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aasif44_poster.jpg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8012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aashbi_poster.jpg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88583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aalqais2_poster.jpg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7777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aalfaleh_poster.jpg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9219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aabramya_poster.jpg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5144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aabounao_poster.jpg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63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tchoesa2_poster.jpg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77417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aabduln_poster.jpg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27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tchen567_poster.jpg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87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tchaud_poster.jpg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898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tchaudh9_poster.jpg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46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tansari7_poster.jpg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31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talsabe_poster.jpg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92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sche535_poster.jpg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132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scarmon2_poster.jpg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25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scaplice_poster.jpg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6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zahmed94_poster.jpg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275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sborad_poster.jpg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854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sbabar4_poster.jpg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599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sargamas_poster.jpg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89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rchavada_poster.jpg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970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rcareysm_poster.jpg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8178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rbolton7_poster.jpg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11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rbhutia_poster.jpg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720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rahme45_poster.jpg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035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pbruehle_poster.jpg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4130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pbottrel_poster.jpg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50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zahmed93_poster.jpg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337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oabdull4_poster.jpg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342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nbakhti2_poster.jpg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01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nandre23_poster.jpg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597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nalhussa_poster.jpg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925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nalam43_poster.jpg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994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nabouel2_poster.jpg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46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mchaud72_poster.jpg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608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mchaud68_poster.jpg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378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mcamer87_poster.jpg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4190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mbrow528_poster.jpg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84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yabushir_poster.jpg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012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mbinjawa_poster.jpg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0539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mbhiman2_poster.jpg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686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mbarbos6_poster.jpg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988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mbarbe27_poster.jpg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159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mbaldyga_poster.jpg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1366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maqui_poster.jpg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145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maboamer_poster.jpg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013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lchen845_poster.jpg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322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lbucovet_poster.jpg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463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lbozinov_poster.jpg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89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xche53_poster.jpg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26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lbousada_poster.jpg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353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lbilous_poster.jpg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714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lazzopa2_poster.jpg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65739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laulesti_poster.jpg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459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kbrophy6_poster.jpg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006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kbertr_poster.jpg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3899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jche2373_poster.jpg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4495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jchan973_poster.jpg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8318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jbrenn29_poster.jpg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271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jbrach_poster.jpg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25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xche465_poster.jpg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9386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jboland7_poster.jpg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1774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jbarmi_poster.jpg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8560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jbakshi2_poster.jpg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246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janbar_poster.jpg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0829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jagosti9_poster.jpg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9586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jackerm2_poster.jpg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0855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jabrah29_poster.jpg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2157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iaujla3_poster.jpg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303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hchirry_poster.jpg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73837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hchan496_poster.jpg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88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xche373_poster.jpg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8298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hbramwel_poster.jpg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2486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hatin_poster.jpg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5069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haslam4_poster.jpg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33514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halkhris_poster.jpg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72484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hadamjee_poster.jpg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3124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gbaidwan_poster.jpg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8594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farana_poster.jpg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27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falzubai_poster.jpg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8963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echung97_poster.jpg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1590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echian3_poster.jpg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45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wcheun62_poster.jpg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9752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ecao9_poster.jpg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4141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ebrow232_poster.jpg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9790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ebensimo_poster.jpg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6500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ebendani_poster.jpg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488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ebaxte6_poster.jpg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9819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dcheun52_poster.jpg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597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ccook95_poster.jpg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2028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ccheu288_poster.jpg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4815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ccha89_poster.jpg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6381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cbilkhu2_poster.jpg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57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wbullock_poster.jpg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2544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cadam9_poster.jpg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3358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bchong27_poster.jpg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7772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bchen459_poster.jpg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5400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bchan286_poster.jpg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6526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bargyle_poster.jpg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4706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achopr44_poster.jpg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3879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acarte84_poster.jpg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6731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acann8_poster.jpg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43625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aburrowe_poster.jpg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7836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abuliett_poster.jpg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8B266-A470-4F1A-9D9A-DBAB285083CF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10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FCCF2-DE5A-81E3-77CA-A11182DBB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1AEF04-7427-DBF2-937F-D8C70FA605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DB402-BFBB-613F-87C1-E529C5D34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7909-C3FC-4F2F-A7CC-D0F67F1A0842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341E5-A53D-F91C-F6E5-632C1567F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A56C1-660F-8C2B-C4EB-10E31BC41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51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862A-B750-A32B-31A1-0992AF755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5FEC3B-97D3-F914-E0F4-6523461CD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F4873-14EB-DAFA-E043-62DA0607C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7909-C3FC-4F2F-A7CC-D0F67F1A0842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3B9D4-02D4-14E8-17A9-7596453FC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AA56B-2BB2-4749-97A5-86F38C53C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52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610494-5FB9-B3FE-FE9E-2E0A00EA8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905DB0-37CE-1BF8-4B1C-68AD411D4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D5DCF-F647-D0C0-1DED-3A0D4AB5E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7909-C3FC-4F2F-A7CC-D0F67F1A0842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12037-38B0-C9B0-BE04-D9A3BC70C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13564-5C33-2AB4-E224-E3AC1E2F7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34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25472-B5BB-095F-D0EE-204144DBF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3A877-94DB-3E2A-1D7F-3E797BD7F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2327B-E381-5FDB-5BA0-CB3A49DE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7909-C3FC-4F2F-A7CC-D0F67F1A0842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9CDD5-3F94-F04D-61E9-E2AA121C2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12651-5624-E8F5-6EFA-BE66B7DCF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1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92127-C44C-17DE-FAA7-1C78779E3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2A27A-5ABE-4267-5EBA-42A9CA2C0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1250E-B913-6655-4E6E-8345561BE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7909-C3FC-4F2F-A7CC-D0F67F1A0842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DA24A-E7E4-A732-67BF-81CB8CCE0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95792-A06A-80D0-83B3-06ECCA87C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52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4AD93-63D3-988D-FA1D-C8D8280F6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F81E2-60CF-FE29-5ED7-4F583BACC4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A359F3-8D00-0D23-F694-29CC86181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00D33-9C8F-0E4B-2C87-CA04FEF4D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7909-C3FC-4F2F-A7CC-D0F67F1A0842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7C14C5-4350-FC32-D08B-32FF2A2D4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B1F660-8E30-DE96-8F59-42E1F4F54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06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1DBCE-2451-D673-9213-B8CA0DF3E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E15BA-7019-BF15-2E89-5B1CE52E9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6A2BC8-206C-3A7B-DF1F-BB7D74870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C9559D-0414-B81D-62AE-7701280AF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1520B0-ABE5-905E-04A3-99379C2663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90BE91-D7D3-AF95-4B20-D89900E23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7909-C3FC-4F2F-A7CC-D0F67F1A0842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367EC8-7534-1B09-3CF3-7DF5CF5F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D8F690-F307-BAE8-1E88-0CC6B730F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58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1D1CE-3860-44C0-E5AF-EFB5600A8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C2666D-5B6A-13AD-181F-DE5993CF1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7909-C3FC-4F2F-A7CC-D0F67F1A0842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61F70C-8D7B-E719-C6AD-22DABF287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95A94E-CE99-0558-6304-42B1C534B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391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E1F959-61EA-F3B8-99D4-3684DBFB2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7909-C3FC-4F2F-A7CC-D0F67F1A0842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D19D9C-6169-E46F-06CC-7B4419925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76256-85D0-01AD-3348-CDF125AD2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35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9B2AD-2A95-C3ED-DEA0-85DF2D852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0E137-2804-6177-A9CC-E04B3C74A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33704B-0056-6C64-EA04-21E6CF53D6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86FF7E-B098-A3EB-28C4-54AB2C8C2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7909-C3FC-4F2F-A7CC-D0F67F1A0842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CA392B-7F68-88DD-9E66-D91197037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890458-3E2A-8E82-F3CA-4AA51FB55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67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D875B-951B-7B79-86C1-26609EDCE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A498D5-F1D3-BF39-E670-3689151D39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D86FD6-E431-D761-9D54-7A07E7EA1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968C27-F43C-7AF7-AACC-4A6462DC1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07909-C3FC-4F2F-A7CC-D0F67F1A0842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3C51D3-5475-ED65-A566-B41BBB3FA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819E54-9719-138F-0A50-0AB28B64D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24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8E471E-517D-2107-0E95-3361FD16B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FC395A-66A8-F87D-35D1-3FA7BD8B9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19240-D10F-A064-F3F9-958ACB5A68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07909-C3FC-4F2F-A7CC-D0F67F1A0842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0BC6B-0794-6F1A-42C9-D5664B6D0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D2C76-D403-1AF6-2F92-2DAD35A50B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AF94C-DE77-4EB9-AF0C-5E6E64CDE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0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0B8384-2D29-9E89-4DA5-B83DE542BE63}"/>
              </a:ext>
            </a:extLst>
          </p:cNvPr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1)</a:t>
            </a:r>
          </a:p>
        </p:txBody>
      </p:sp>
    </p:spTree>
    <p:extLst>
      <p:ext uri="{BB962C8B-B14F-4D97-AF65-F5344CB8AC3E}">
        <p14:creationId xmlns:p14="http://schemas.microsoft.com/office/powerpoint/2010/main" val="420574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271ADA-D067-AC8E-50A4-DC17CBDDD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A79558-0D8B-D28E-435C-E7D3B6FAC26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10/110</a:t>
            </a:r>
          </a:p>
        </p:txBody>
      </p:sp>
    </p:spTree>
    <p:extLst>
      <p:ext uri="{BB962C8B-B14F-4D97-AF65-F5344CB8AC3E}">
        <p14:creationId xmlns:p14="http://schemas.microsoft.com/office/powerpoint/2010/main" val="317461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8D827E-43D7-49C7-459C-A100D12C5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D65296-3514-B594-EFDF-7720521E169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100/110</a:t>
            </a:r>
          </a:p>
        </p:txBody>
      </p:sp>
    </p:spTree>
    <p:extLst>
      <p:ext uri="{BB962C8B-B14F-4D97-AF65-F5344CB8AC3E}">
        <p14:creationId xmlns:p14="http://schemas.microsoft.com/office/powerpoint/2010/main" val="285733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298815-71D7-E9F5-C848-228894A77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6429EE-43B2-E50B-2BDC-95CB05E6656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101/110</a:t>
            </a:r>
          </a:p>
        </p:txBody>
      </p:sp>
    </p:spTree>
    <p:extLst>
      <p:ext uri="{BB962C8B-B14F-4D97-AF65-F5344CB8AC3E}">
        <p14:creationId xmlns:p14="http://schemas.microsoft.com/office/powerpoint/2010/main" val="108451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BCECDA-39DC-6B96-D129-257948236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123A59-ACCD-DFD9-04E9-AD18849417C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102/110</a:t>
            </a:r>
          </a:p>
        </p:txBody>
      </p:sp>
    </p:spTree>
    <p:extLst>
      <p:ext uri="{BB962C8B-B14F-4D97-AF65-F5344CB8AC3E}">
        <p14:creationId xmlns:p14="http://schemas.microsoft.com/office/powerpoint/2010/main" val="119268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3D03F2-7D17-91E6-6559-3821CC1E7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68FAF8-7F4B-933F-47A0-5E91AFD312C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103/110</a:t>
            </a:r>
          </a:p>
        </p:txBody>
      </p:sp>
    </p:spTree>
    <p:extLst>
      <p:ext uri="{BB962C8B-B14F-4D97-AF65-F5344CB8AC3E}">
        <p14:creationId xmlns:p14="http://schemas.microsoft.com/office/powerpoint/2010/main" val="310427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B63440-C8A9-920E-3407-5D0BBB349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0CF817-B31F-165F-619D-ECAC60C618C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104/110</a:t>
            </a:r>
          </a:p>
        </p:txBody>
      </p:sp>
    </p:spTree>
    <p:extLst>
      <p:ext uri="{BB962C8B-B14F-4D97-AF65-F5344CB8AC3E}">
        <p14:creationId xmlns:p14="http://schemas.microsoft.com/office/powerpoint/2010/main" val="6596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43B493-03B5-8394-5CE0-950816F99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21A4D6-6878-D1B1-9524-7AA8BB2A69D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105/110</a:t>
            </a:r>
          </a:p>
        </p:txBody>
      </p:sp>
    </p:spTree>
    <p:extLst>
      <p:ext uri="{BB962C8B-B14F-4D97-AF65-F5344CB8AC3E}">
        <p14:creationId xmlns:p14="http://schemas.microsoft.com/office/powerpoint/2010/main" val="130610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86C6E6-72F8-B3A6-7AE3-D103D001E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685B0E-D7FB-67D4-5956-CF4C2EBB067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106/110</a:t>
            </a:r>
          </a:p>
        </p:txBody>
      </p:sp>
    </p:spTree>
    <p:extLst>
      <p:ext uri="{BB962C8B-B14F-4D97-AF65-F5344CB8AC3E}">
        <p14:creationId xmlns:p14="http://schemas.microsoft.com/office/powerpoint/2010/main" val="406161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3C8DE8-A789-E23E-6B82-3F4B9200C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547275-8753-E1DC-FAF9-FA613913ADF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107/110</a:t>
            </a:r>
          </a:p>
        </p:txBody>
      </p:sp>
    </p:spTree>
    <p:extLst>
      <p:ext uri="{BB962C8B-B14F-4D97-AF65-F5344CB8AC3E}">
        <p14:creationId xmlns:p14="http://schemas.microsoft.com/office/powerpoint/2010/main" val="306323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2F8EF6-8EED-07B4-BA8F-C779115D8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17E01F-A769-CA68-CA1D-7BB67FE35EF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108/110</a:t>
            </a:r>
          </a:p>
        </p:txBody>
      </p:sp>
    </p:spTree>
    <p:extLst>
      <p:ext uri="{BB962C8B-B14F-4D97-AF65-F5344CB8AC3E}">
        <p14:creationId xmlns:p14="http://schemas.microsoft.com/office/powerpoint/2010/main" val="211578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4C29F7-484E-74D3-0191-59B663A7A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FEE65D-9263-C66A-4AE6-D26F3AD83E8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109/110</a:t>
            </a:r>
          </a:p>
        </p:txBody>
      </p:sp>
    </p:spTree>
    <p:extLst>
      <p:ext uri="{BB962C8B-B14F-4D97-AF65-F5344CB8AC3E}">
        <p14:creationId xmlns:p14="http://schemas.microsoft.com/office/powerpoint/2010/main" val="64173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793B2D-93BD-3761-C26B-B3D542204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C841F0-6FDE-5309-2E5B-AE5EA180D95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11/110</a:t>
            </a:r>
          </a:p>
        </p:txBody>
      </p:sp>
    </p:spTree>
    <p:extLst>
      <p:ext uri="{BB962C8B-B14F-4D97-AF65-F5344CB8AC3E}">
        <p14:creationId xmlns:p14="http://schemas.microsoft.com/office/powerpoint/2010/main" val="181574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B22151-AFE2-1519-D45F-30127D403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0"/>
            <a:ext cx="10490200" cy="6299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24EF41-C7A8-FA91-3928-91FB17176DE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110/110</a:t>
            </a:r>
          </a:p>
        </p:txBody>
      </p:sp>
    </p:spTree>
    <p:extLst>
      <p:ext uri="{BB962C8B-B14F-4D97-AF65-F5344CB8AC3E}">
        <p14:creationId xmlns:p14="http://schemas.microsoft.com/office/powerpoint/2010/main" val="270538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18E97A-F9FF-82C8-47D1-850940303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068A61-FC40-6EBD-440C-A520BA9ECAC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111/110</a:t>
            </a:r>
          </a:p>
        </p:txBody>
      </p:sp>
    </p:spTree>
    <p:extLst>
      <p:ext uri="{BB962C8B-B14F-4D97-AF65-F5344CB8AC3E}">
        <p14:creationId xmlns:p14="http://schemas.microsoft.com/office/powerpoint/2010/main" val="13424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7939EA-5C3B-595B-05F1-9A25B961E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A6D065-B806-E72C-0A78-0A25FCEAE82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12/110</a:t>
            </a:r>
          </a:p>
        </p:txBody>
      </p:sp>
    </p:spTree>
    <p:extLst>
      <p:ext uri="{BB962C8B-B14F-4D97-AF65-F5344CB8AC3E}">
        <p14:creationId xmlns:p14="http://schemas.microsoft.com/office/powerpoint/2010/main" val="249848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50548F-D547-E4F2-5B7E-5079F4E7C9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C1FC48-5FE7-F356-A484-CA260A0EF63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13/110</a:t>
            </a:r>
          </a:p>
        </p:txBody>
      </p:sp>
    </p:spTree>
    <p:extLst>
      <p:ext uri="{BB962C8B-B14F-4D97-AF65-F5344CB8AC3E}">
        <p14:creationId xmlns:p14="http://schemas.microsoft.com/office/powerpoint/2010/main" val="272688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632E7-9B09-8855-F3DB-766C84545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3B47B7-E64B-82AF-E93B-9702B733B14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14/110</a:t>
            </a:r>
          </a:p>
        </p:txBody>
      </p:sp>
    </p:spTree>
    <p:extLst>
      <p:ext uri="{BB962C8B-B14F-4D97-AF65-F5344CB8AC3E}">
        <p14:creationId xmlns:p14="http://schemas.microsoft.com/office/powerpoint/2010/main" val="101871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210AE1-3E6E-1278-59B1-32F0F0B48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1C89F3-3491-2044-0D4E-A35E1466703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15/110</a:t>
            </a:r>
          </a:p>
        </p:txBody>
      </p:sp>
    </p:spTree>
    <p:extLst>
      <p:ext uri="{BB962C8B-B14F-4D97-AF65-F5344CB8AC3E}">
        <p14:creationId xmlns:p14="http://schemas.microsoft.com/office/powerpoint/2010/main" val="105510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1B61B5-5A7D-CFA6-F4B3-474B36560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A87154-2E2C-E002-4EF1-F23F48C2B6F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16/110</a:t>
            </a:r>
          </a:p>
        </p:txBody>
      </p:sp>
    </p:spTree>
    <p:extLst>
      <p:ext uri="{BB962C8B-B14F-4D97-AF65-F5344CB8AC3E}">
        <p14:creationId xmlns:p14="http://schemas.microsoft.com/office/powerpoint/2010/main" val="403933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16620C-FCE9-956E-E3CD-687B18C72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712227-B63B-2E46-2E99-F98AA2899B8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17/110</a:t>
            </a:r>
          </a:p>
        </p:txBody>
      </p:sp>
    </p:spTree>
    <p:extLst>
      <p:ext uri="{BB962C8B-B14F-4D97-AF65-F5344CB8AC3E}">
        <p14:creationId xmlns:p14="http://schemas.microsoft.com/office/powerpoint/2010/main" val="17251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9571A8-372E-087A-A8EF-96CA2EDD1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6E1482-459D-863B-7343-5D0908B18A7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18/110</a:t>
            </a:r>
          </a:p>
        </p:txBody>
      </p:sp>
    </p:spTree>
    <p:extLst>
      <p:ext uri="{BB962C8B-B14F-4D97-AF65-F5344CB8AC3E}">
        <p14:creationId xmlns:p14="http://schemas.microsoft.com/office/powerpoint/2010/main" val="252996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E9A0D1-2EFC-B603-A591-902BA2430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013A93-4EA5-CBDA-4012-D96E7C8F2AB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19/110</a:t>
            </a:r>
          </a:p>
        </p:txBody>
      </p:sp>
    </p:spTree>
    <p:extLst>
      <p:ext uri="{BB962C8B-B14F-4D97-AF65-F5344CB8AC3E}">
        <p14:creationId xmlns:p14="http://schemas.microsoft.com/office/powerpoint/2010/main" val="198462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FF8026-15D2-0842-2911-59205E1F2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99E4A0-908D-013B-EB63-D702DAE0AF7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2/110</a:t>
            </a:r>
          </a:p>
        </p:txBody>
      </p:sp>
    </p:spTree>
    <p:extLst>
      <p:ext uri="{BB962C8B-B14F-4D97-AF65-F5344CB8AC3E}">
        <p14:creationId xmlns:p14="http://schemas.microsoft.com/office/powerpoint/2010/main" val="35933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266BF9-F2B9-37B2-909C-58E37F195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DA5BAF-43E8-0988-FBDF-3D25590BE23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20/110</a:t>
            </a:r>
          </a:p>
        </p:txBody>
      </p:sp>
    </p:spTree>
    <p:extLst>
      <p:ext uri="{BB962C8B-B14F-4D97-AF65-F5344CB8AC3E}">
        <p14:creationId xmlns:p14="http://schemas.microsoft.com/office/powerpoint/2010/main" val="243155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E09C38-094A-5F4F-E5E9-CD0EE55EB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C366E4-B6EB-FEE7-D9D7-94ABE037F50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21/110</a:t>
            </a:r>
          </a:p>
        </p:txBody>
      </p:sp>
    </p:spTree>
    <p:extLst>
      <p:ext uri="{BB962C8B-B14F-4D97-AF65-F5344CB8AC3E}">
        <p14:creationId xmlns:p14="http://schemas.microsoft.com/office/powerpoint/2010/main" val="321830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2B63A1-A22A-53EB-D960-BBA4DE9DE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D1500A-F7E8-E2B3-1289-B948C1F1B1E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22/110</a:t>
            </a:r>
          </a:p>
        </p:txBody>
      </p:sp>
    </p:spTree>
    <p:extLst>
      <p:ext uri="{BB962C8B-B14F-4D97-AF65-F5344CB8AC3E}">
        <p14:creationId xmlns:p14="http://schemas.microsoft.com/office/powerpoint/2010/main" val="251564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31815A-D98D-A7E3-8919-B8FAD54B4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2F69AD-F24C-A307-8010-98F0E6B0738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23/110</a:t>
            </a:r>
          </a:p>
        </p:txBody>
      </p:sp>
    </p:spTree>
    <p:extLst>
      <p:ext uri="{BB962C8B-B14F-4D97-AF65-F5344CB8AC3E}">
        <p14:creationId xmlns:p14="http://schemas.microsoft.com/office/powerpoint/2010/main" val="209114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EA7127-983E-FC7A-2041-DBBB1652C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926DF5-F442-094C-0F3F-270C43AFBDE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24/110</a:t>
            </a:r>
          </a:p>
        </p:txBody>
      </p:sp>
    </p:spTree>
    <p:extLst>
      <p:ext uri="{BB962C8B-B14F-4D97-AF65-F5344CB8AC3E}">
        <p14:creationId xmlns:p14="http://schemas.microsoft.com/office/powerpoint/2010/main" val="148603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D21BC7-D34C-CCFD-C722-5F2368B58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219B05-581F-E551-9AA2-5BBFBBE931A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25/110</a:t>
            </a:r>
          </a:p>
        </p:txBody>
      </p:sp>
    </p:spTree>
    <p:extLst>
      <p:ext uri="{BB962C8B-B14F-4D97-AF65-F5344CB8AC3E}">
        <p14:creationId xmlns:p14="http://schemas.microsoft.com/office/powerpoint/2010/main" val="29597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A3C59A-8A44-6EF3-3F33-6F80371E0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E0944F-2BFF-5B26-AAA5-9DBD2F6C33B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26/110</a:t>
            </a:r>
          </a:p>
        </p:txBody>
      </p:sp>
    </p:spTree>
    <p:extLst>
      <p:ext uri="{BB962C8B-B14F-4D97-AF65-F5344CB8AC3E}">
        <p14:creationId xmlns:p14="http://schemas.microsoft.com/office/powerpoint/2010/main" val="25386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88D45A-9625-CBA0-87E5-919B279DF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72CAD9-2C1A-4981-31AE-1E50561F337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27/110</a:t>
            </a:r>
          </a:p>
        </p:txBody>
      </p:sp>
    </p:spTree>
    <p:extLst>
      <p:ext uri="{BB962C8B-B14F-4D97-AF65-F5344CB8AC3E}">
        <p14:creationId xmlns:p14="http://schemas.microsoft.com/office/powerpoint/2010/main" val="27352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CE9DD1-9A3F-D36B-0EA6-9631A45D8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3EE90C-027D-FD7E-2F70-20F1ACD2F80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28/110</a:t>
            </a:r>
          </a:p>
        </p:txBody>
      </p:sp>
    </p:spTree>
    <p:extLst>
      <p:ext uri="{BB962C8B-B14F-4D97-AF65-F5344CB8AC3E}">
        <p14:creationId xmlns:p14="http://schemas.microsoft.com/office/powerpoint/2010/main" val="87231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704FE-699E-DD7E-4C1B-DDC8274CF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F07760-7C1F-96C7-BC5D-7A58F39D1BC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29/110</a:t>
            </a:r>
          </a:p>
        </p:txBody>
      </p:sp>
    </p:spTree>
    <p:extLst>
      <p:ext uri="{BB962C8B-B14F-4D97-AF65-F5344CB8AC3E}">
        <p14:creationId xmlns:p14="http://schemas.microsoft.com/office/powerpoint/2010/main" val="255982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08DBD-1F9D-E56F-42BE-7F315A29C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7772400" cy="5029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9BA211-FFD8-57A4-F2D1-125350CB590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3/110</a:t>
            </a:r>
          </a:p>
        </p:txBody>
      </p:sp>
    </p:spTree>
    <p:extLst>
      <p:ext uri="{BB962C8B-B14F-4D97-AF65-F5344CB8AC3E}">
        <p14:creationId xmlns:p14="http://schemas.microsoft.com/office/powerpoint/2010/main" val="7165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204BBD-3788-FDB5-1940-7724FBFE9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BF1240-AC40-5BAD-D872-28BA2A1F78F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30/110</a:t>
            </a:r>
          </a:p>
        </p:txBody>
      </p:sp>
    </p:spTree>
    <p:extLst>
      <p:ext uri="{BB962C8B-B14F-4D97-AF65-F5344CB8AC3E}">
        <p14:creationId xmlns:p14="http://schemas.microsoft.com/office/powerpoint/2010/main" val="228188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430C2E-200C-F41C-1471-82E6540BA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1F47CE-4BBD-CD8D-4493-5E494B5FC70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31/110</a:t>
            </a:r>
          </a:p>
        </p:txBody>
      </p:sp>
    </p:spTree>
    <p:extLst>
      <p:ext uri="{BB962C8B-B14F-4D97-AF65-F5344CB8AC3E}">
        <p14:creationId xmlns:p14="http://schemas.microsoft.com/office/powerpoint/2010/main" val="27082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4C5A42-B8F9-EE05-A59B-BF4DD6184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7868F5-506B-E1F9-FC9B-595C065F27B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32/110</a:t>
            </a:r>
          </a:p>
        </p:txBody>
      </p:sp>
    </p:spTree>
    <p:extLst>
      <p:ext uri="{BB962C8B-B14F-4D97-AF65-F5344CB8AC3E}">
        <p14:creationId xmlns:p14="http://schemas.microsoft.com/office/powerpoint/2010/main" val="285198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C0C631-4846-0BF8-E85B-F3936F915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4DB493-5039-FB94-90A4-14CA83CC938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33/110</a:t>
            </a:r>
          </a:p>
        </p:txBody>
      </p:sp>
    </p:spTree>
    <p:extLst>
      <p:ext uri="{BB962C8B-B14F-4D97-AF65-F5344CB8AC3E}">
        <p14:creationId xmlns:p14="http://schemas.microsoft.com/office/powerpoint/2010/main" val="255363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540B4E-7948-1746-BBD3-CDAD63A82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1EA622-0351-61FB-A69F-12E8FC548CF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34/110</a:t>
            </a:r>
          </a:p>
        </p:txBody>
      </p:sp>
    </p:spTree>
    <p:extLst>
      <p:ext uri="{BB962C8B-B14F-4D97-AF65-F5344CB8AC3E}">
        <p14:creationId xmlns:p14="http://schemas.microsoft.com/office/powerpoint/2010/main" val="78826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CC8F23-61E1-0763-A79E-5DE634E06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DF812B-C4E0-8922-8F3D-BDD3E98F0A6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35/110</a:t>
            </a:r>
          </a:p>
        </p:txBody>
      </p:sp>
    </p:spTree>
    <p:extLst>
      <p:ext uri="{BB962C8B-B14F-4D97-AF65-F5344CB8AC3E}">
        <p14:creationId xmlns:p14="http://schemas.microsoft.com/office/powerpoint/2010/main" val="318521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6E5BEE-4287-E2B9-136A-AA14DD7B9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4365FA-D7C0-DC2F-17C2-BC035C7F153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36/110</a:t>
            </a:r>
          </a:p>
        </p:txBody>
      </p:sp>
    </p:spTree>
    <p:extLst>
      <p:ext uri="{BB962C8B-B14F-4D97-AF65-F5344CB8AC3E}">
        <p14:creationId xmlns:p14="http://schemas.microsoft.com/office/powerpoint/2010/main" val="70942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51874C-C437-5CE4-B37B-C9B884FE6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A0F8E7-2EF6-8044-E207-56FA7E241F9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37/110</a:t>
            </a:r>
          </a:p>
        </p:txBody>
      </p:sp>
    </p:spTree>
    <p:extLst>
      <p:ext uri="{BB962C8B-B14F-4D97-AF65-F5344CB8AC3E}">
        <p14:creationId xmlns:p14="http://schemas.microsoft.com/office/powerpoint/2010/main" val="214017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73F9DC-D01F-14BA-53C3-5886CD70B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99ABE9-986C-B2A8-A421-2DF37C8E234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38/110</a:t>
            </a:r>
          </a:p>
        </p:txBody>
      </p:sp>
    </p:spTree>
    <p:extLst>
      <p:ext uri="{BB962C8B-B14F-4D97-AF65-F5344CB8AC3E}">
        <p14:creationId xmlns:p14="http://schemas.microsoft.com/office/powerpoint/2010/main" val="314649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A1D58E-AD58-E685-3006-703AF728D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9B710D-FD00-2762-F26E-4D5A84CE3D7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39/110</a:t>
            </a:r>
          </a:p>
        </p:txBody>
      </p:sp>
    </p:spTree>
    <p:extLst>
      <p:ext uri="{BB962C8B-B14F-4D97-AF65-F5344CB8AC3E}">
        <p14:creationId xmlns:p14="http://schemas.microsoft.com/office/powerpoint/2010/main" val="353581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876B02-5AAE-6881-FE99-D34899A32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12997F-FEDD-3726-8A63-82D41F761DE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4/110</a:t>
            </a:r>
          </a:p>
        </p:txBody>
      </p:sp>
    </p:spTree>
    <p:extLst>
      <p:ext uri="{BB962C8B-B14F-4D97-AF65-F5344CB8AC3E}">
        <p14:creationId xmlns:p14="http://schemas.microsoft.com/office/powerpoint/2010/main" val="142570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C5B2A6-47FC-8389-866F-04BC05D8B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152085-DE7F-B7DB-22AD-C938F84C472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40/110</a:t>
            </a:r>
          </a:p>
        </p:txBody>
      </p:sp>
    </p:spTree>
    <p:extLst>
      <p:ext uri="{BB962C8B-B14F-4D97-AF65-F5344CB8AC3E}">
        <p14:creationId xmlns:p14="http://schemas.microsoft.com/office/powerpoint/2010/main" val="307180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81721-CA2F-E44E-3504-54029C95B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B173F3-317B-3701-8AAF-5C622568708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41/110</a:t>
            </a:r>
          </a:p>
        </p:txBody>
      </p:sp>
    </p:spTree>
    <p:extLst>
      <p:ext uri="{BB962C8B-B14F-4D97-AF65-F5344CB8AC3E}">
        <p14:creationId xmlns:p14="http://schemas.microsoft.com/office/powerpoint/2010/main" val="213630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5C71AF-893A-48B9-D15F-7DE8E2763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36695C-AA78-7C84-58C3-75462FE9451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42/110</a:t>
            </a:r>
          </a:p>
        </p:txBody>
      </p:sp>
    </p:spTree>
    <p:extLst>
      <p:ext uri="{BB962C8B-B14F-4D97-AF65-F5344CB8AC3E}">
        <p14:creationId xmlns:p14="http://schemas.microsoft.com/office/powerpoint/2010/main" val="285030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ADFBCC-C73A-F6E7-3363-BE3F3746C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F840B0-C242-82F8-734B-6A87D4F5901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43/110</a:t>
            </a:r>
          </a:p>
        </p:txBody>
      </p:sp>
    </p:spTree>
    <p:extLst>
      <p:ext uri="{BB962C8B-B14F-4D97-AF65-F5344CB8AC3E}">
        <p14:creationId xmlns:p14="http://schemas.microsoft.com/office/powerpoint/2010/main" val="85460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1E6DE5-C2D1-E063-037E-C42E0B442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80" y="0"/>
            <a:ext cx="426944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01D5AA-391B-6D39-18C4-EE93421B08E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44/110</a:t>
            </a:r>
          </a:p>
        </p:txBody>
      </p:sp>
    </p:spTree>
    <p:extLst>
      <p:ext uri="{BB962C8B-B14F-4D97-AF65-F5344CB8AC3E}">
        <p14:creationId xmlns:p14="http://schemas.microsoft.com/office/powerpoint/2010/main" val="219783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878256-CBB2-F7BB-ACFC-03893404D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304497-F592-2849-F682-C0E0E1E473B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45/110</a:t>
            </a:r>
          </a:p>
        </p:txBody>
      </p:sp>
    </p:spTree>
    <p:extLst>
      <p:ext uri="{BB962C8B-B14F-4D97-AF65-F5344CB8AC3E}">
        <p14:creationId xmlns:p14="http://schemas.microsoft.com/office/powerpoint/2010/main" val="407026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31867B-AD78-1B03-2CAF-94F8E388A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A5680B-77CA-07EE-5CB2-F35A9D24092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46/110</a:t>
            </a:r>
          </a:p>
        </p:txBody>
      </p:sp>
    </p:spTree>
    <p:extLst>
      <p:ext uri="{BB962C8B-B14F-4D97-AF65-F5344CB8AC3E}">
        <p14:creationId xmlns:p14="http://schemas.microsoft.com/office/powerpoint/2010/main" val="412302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D95185-8BA4-4DE9-FBBB-61F3A30CD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3FA82C-DF20-B410-2B00-A1BF340D2AF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47/110</a:t>
            </a:r>
          </a:p>
        </p:txBody>
      </p:sp>
    </p:spTree>
    <p:extLst>
      <p:ext uri="{BB962C8B-B14F-4D97-AF65-F5344CB8AC3E}">
        <p14:creationId xmlns:p14="http://schemas.microsoft.com/office/powerpoint/2010/main" val="162950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532C35-FA08-5067-6BF2-396AB28EF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C6DE7D-3888-D7FF-D82C-A41E8C35879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48/110</a:t>
            </a:r>
          </a:p>
        </p:txBody>
      </p:sp>
    </p:spTree>
    <p:extLst>
      <p:ext uri="{BB962C8B-B14F-4D97-AF65-F5344CB8AC3E}">
        <p14:creationId xmlns:p14="http://schemas.microsoft.com/office/powerpoint/2010/main" val="49630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220C4-8652-7EB4-C691-4985AB2BC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79CA82-B7FA-85DD-69E0-4FCBB2955D7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49/110</a:t>
            </a:r>
          </a:p>
        </p:txBody>
      </p:sp>
    </p:spTree>
    <p:extLst>
      <p:ext uri="{BB962C8B-B14F-4D97-AF65-F5344CB8AC3E}">
        <p14:creationId xmlns:p14="http://schemas.microsoft.com/office/powerpoint/2010/main" val="33510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971071-A8A6-BD3E-625D-B451D7DCD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492CE2-B956-E468-7FF6-6A085FB8161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5/110</a:t>
            </a:r>
          </a:p>
        </p:txBody>
      </p:sp>
    </p:spTree>
    <p:extLst>
      <p:ext uri="{BB962C8B-B14F-4D97-AF65-F5344CB8AC3E}">
        <p14:creationId xmlns:p14="http://schemas.microsoft.com/office/powerpoint/2010/main" val="172928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6AEF6D-21E5-C4D6-D6D5-05F74F39B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A11105-B99D-A5E0-BC64-1DA750B93E2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50/110</a:t>
            </a:r>
          </a:p>
        </p:txBody>
      </p:sp>
    </p:spTree>
    <p:extLst>
      <p:ext uri="{BB962C8B-B14F-4D97-AF65-F5344CB8AC3E}">
        <p14:creationId xmlns:p14="http://schemas.microsoft.com/office/powerpoint/2010/main" val="295047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BEE6F5-C696-BF59-2776-6B860D027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4CB466-C0E6-3040-69E1-A004E48E96C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51/110</a:t>
            </a:r>
          </a:p>
        </p:txBody>
      </p:sp>
    </p:spTree>
    <p:extLst>
      <p:ext uri="{BB962C8B-B14F-4D97-AF65-F5344CB8AC3E}">
        <p14:creationId xmlns:p14="http://schemas.microsoft.com/office/powerpoint/2010/main" val="196806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3A784-7D39-9697-764C-D5B2B821A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4E51A0-FCC2-45B0-DC02-97BB70E1DD8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52/110</a:t>
            </a:r>
          </a:p>
        </p:txBody>
      </p:sp>
    </p:spTree>
    <p:extLst>
      <p:ext uri="{BB962C8B-B14F-4D97-AF65-F5344CB8AC3E}">
        <p14:creationId xmlns:p14="http://schemas.microsoft.com/office/powerpoint/2010/main" val="380860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6E18B0-57AA-0221-C738-A554A6B73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2A255C-C4C8-48D5-00D7-5274802E633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53/110</a:t>
            </a:r>
          </a:p>
        </p:txBody>
      </p:sp>
    </p:spTree>
    <p:extLst>
      <p:ext uri="{BB962C8B-B14F-4D97-AF65-F5344CB8AC3E}">
        <p14:creationId xmlns:p14="http://schemas.microsoft.com/office/powerpoint/2010/main" val="17018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3CE7A6-80A0-87E6-8D40-9316EA827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025315-19EC-3F23-7AF4-7B7520E474E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54/110</a:t>
            </a:r>
          </a:p>
        </p:txBody>
      </p:sp>
    </p:spTree>
    <p:extLst>
      <p:ext uri="{BB962C8B-B14F-4D97-AF65-F5344CB8AC3E}">
        <p14:creationId xmlns:p14="http://schemas.microsoft.com/office/powerpoint/2010/main" val="286821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18CEEC-D587-D2F5-9549-DE7E485D9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9F9F1F-F114-90AA-3A21-3218DA98DBD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55/110</a:t>
            </a:r>
          </a:p>
        </p:txBody>
      </p:sp>
    </p:spTree>
    <p:extLst>
      <p:ext uri="{BB962C8B-B14F-4D97-AF65-F5344CB8AC3E}">
        <p14:creationId xmlns:p14="http://schemas.microsoft.com/office/powerpoint/2010/main" val="158247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F151DA-A759-9557-E8F2-7C1A75DF1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2F87A3-A388-1E41-7337-978BCCCE994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56/110</a:t>
            </a:r>
          </a:p>
        </p:txBody>
      </p:sp>
    </p:spTree>
    <p:extLst>
      <p:ext uri="{BB962C8B-B14F-4D97-AF65-F5344CB8AC3E}">
        <p14:creationId xmlns:p14="http://schemas.microsoft.com/office/powerpoint/2010/main" val="221636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4C7803-13EE-8B0C-1F35-D7103E812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923469-A691-5361-EE22-A79D12D572A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57/110</a:t>
            </a:r>
          </a:p>
        </p:txBody>
      </p:sp>
    </p:spTree>
    <p:extLst>
      <p:ext uri="{BB962C8B-B14F-4D97-AF65-F5344CB8AC3E}">
        <p14:creationId xmlns:p14="http://schemas.microsoft.com/office/powerpoint/2010/main" val="69364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746B57-8BE4-14C5-FF9C-B53585389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5B8A22-E57E-05FC-25CA-C8D47EC4DB9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58/110</a:t>
            </a:r>
          </a:p>
        </p:txBody>
      </p:sp>
    </p:spTree>
    <p:extLst>
      <p:ext uri="{BB962C8B-B14F-4D97-AF65-F5344CB8AC3E}">
        <p14:creationId xmlns:p14="http://schemas.microsoft.com/office/powerpoint/2010/main" val="163206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FB428C-EF57-E563-062B-A845573F1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FFE878-206F-80D2-1881-1A14ACAAE0B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59/110</a:t>
            </a:r>
          </a:p>
        </p:txBody>
      </p:sp>
    </p:spTree>
    <p:extLst>
      <p:ext uri="{BB962C8B-B14F-4D97-AF65-F5344CB8AC3E}">
        <p14:creationId xmlns:p14="http://schemas.microsoft.com/office/powerpoint/2010/main" val="238984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E771D7-5643-CDD2-2C00-84B0068E4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B8C6FB-A560-416E-ADA1-D0A5D2E966B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6/110</a:t>
            </a:r>
          </a:p>
        </p:txBody>
      </p:sp>
    </p:spTree>
    <p:extLst>
      <p:ext uri="{BB962C8B-B14F-4D97-AF65-F5344CB8AC3E}">
        <p14:creationId xmlns:p14="http://schemas.microsoft.com/office/powerpoint/2010/main" val="84906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F4D10D-23FD-504E-0BD5-F067D47AB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824230-30F0-178D-1597-4C4BE92964E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60/110</a:t>
            </a:r>
          </a:p>
        </p:txBody>
      </p:sp>
    </p:spTree>
    <p:extLst>
      <p:ext uri="{BB962C8B-B14F-4D97-AF65-F5344CB8AC3E}">
        <p14:creationId xmlns:p14="http://schemas.microsoft.com/office/powerpoint/2010/main" val="107473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5AE6B7-2959-B21C-8A77-0EAFB94F9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ABB21E-EDCF-C8EB-A422-230D4397721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61/110</a:t>
            </a:r>
          </a:p>
        </p:txBody>
      </p:sp>
    </p:spTree>
    <p:extLst>
      <p:ext uri="{BB962C8B-B14F-4D97-AF65-F5344CB8AC3E}">
        <p14:creationId xmlns:p14="http://schemas.microsoft.com/office/powerpoint/2010/main" val="291610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4B3710-5303-9ACA-584B-3F16DE47F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70BC8D-DE17-CB55-EEDD-26B039876B5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62/110</a:t>
            </a:r>
          </a:p>
        </p:txBody>
      </p:sp>
    </p:spTree>
    <p:extLst>
      <p:ext uri="{BB962C8B-B14F-4D97-AF65-F5344CB8AC3E}">
        <p14:creationId xmlns:p14="http://schemas.microsoft.com/office/powerpoint/2010/main" val="223014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CD2B69-083A-62CF-11E0-83D16239A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0060F3-C1D2-BB77-0558-21E82B700A0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63/110</a:t>
            </a:r>
          </a:p>
        </p:txBody>
      </p:sp>
    </p:spTree>
    <p:extLst>
      <p:ext uri="{BB962C8B-B14F-4D97-AF65-F5344CB8AC3E}">
        <p14:creationId xmlns:p14="http://schemas.microsoft.com/office/powerpoint/2010/main" val="366047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3875A6-5B5D-433B-FFFF-82FA07251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74E86A-FCCE-2E94-F705-F83C7717A0A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64/110</a:t>
            </a:r>
          </a:p>
        </p:txBody>
      </p:sp>
    </p:spTree>
    <p:extLst>
      <p:ext uri="{BB962C8B-B14F-4D97-AF65-F5344CB8AC3E}">
        <p14:creationId xmlns:p14="http://schemas.microsoft.com/office/powerpoint/2010/main" val="46485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984837-C13F-A58F-3207-2F33E7EAA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AB68CD-7251-8A3A-535A-0C68E664978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65/110</a:t>
            </a:r>
          </a:p>
        </p:txBody>
      </p:sp>
    </p:spTree>
    <p:extLst>
      <p:ext uri="{BB962C8B-B14F-4D97-AF65-F5344CB8AC3E}">
        <p14:creationId xmlns:p14="http://schemas.microsoft.com/office/powerpoint/2010/main" val="65221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D8C5B2-12EC-BB80-28B9-BB52D22CF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D9E956-8167-BA37-1634-32A15E1E10B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66/110</a:t>
            </a:r>
          </a:p>
        </p:txBody>
      </p:sp>
    </p:spTree>
    <p:extLst>
      <p:ext uri="{BB962C8B-B14F-4D97-AF65-F5344CB8AC3E}">
        <p14:creationId xmlns:p14="http://schemas.microsoft.com/office/powerpoint/2010/main" val="229674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E94FCE-0246-46CD-7CCC-85D536AA8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397" y="0"/>
            <a:ext cx="458320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8A18D8-919F-B415-A169-138FA7D2D8E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67/110</a:t>
            </a:r>
          </a:p>
        </p:txBody>
      </p:sp>
    </p:spTree>
    <p:extLst>
      <p:ext uri="{BB962C8B-B14F-4D97-AF65-F5344CB8AC3E}">
        <p14:creationId xmlns:p14="http://schemas.microsoft.com/office/powerpoint/2010/main" val="24763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907F5-0247-A87C-8199-C0B88A62C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5A5D10-5E3C-4537-E7F9-5B6AD893663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68/110</a:t>
            </a:r>
          </a:p>
        </p:txBody>
      </p:sp>
    </p:spTree>
    <p:extLst>
      <p:ext uri="{BB962C8B-B14F-4D97-AF65-F5344CB8AC3E}">
        <p14:creationId xmlns:p14="http://schemas.microsoft.com/office/powerpoint/2010/main" val="81742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96C1DA-C976-546A-7E1E-5085F21BF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991729-B30F-E76C-E127-FB961D1189A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69/110</a:t>
            </a:r>
          </a:p>
        </p:txBody>
      </p:sp>
    </p:spTree>
    <p:extLst>
      <p:ext uri="{BB962C8B-B14F-4D97-AF65-F5344CB8AC3E}">
        <p14:creationId xmlns:p14="http://schemas.microsoft.com/office/powerpoint/2010/main" val="346134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A7434A-B83F-1E65-470A-38EF605F9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4470FE-765F-B346-C670-C93C27793D5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7/110</a:t>
            </a:r>
          </a:p>
        </p:txBody>
      </p:sp>
    </p:spTree>
    <p:extLst>
      <p:ext uri="{BB962C8B-B14F-4D97-AF65-F5344CB8AC3E}">
        <p14:creationId xmlns:p14="http://schemas.microsoft.com/office/powerpoint/2010/main" val="181468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1F9B53-D826-1CAF-E570-C54724E2F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7E3D79-61FE-23E5-C9D2-82945A76A3E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70/110</a:t>
            </a:r>
          </a:p>
        </p:txBody>
      </p:sp>
    </p:spTree>
    <p:extLst>
      <p:ext uri="{BB962C8B-B14F-4D97-AF65-F5344CB8AC3E}">
        <p14:creationId xmlns:p14="http://schemas.microsoft.com/office/powerpoint/2010/main" val="245001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D54B90-CBC3-5361-C147-84D48F1CE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68E81C-B964-D743-D6CA-81D5B0072DA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71/110</a:t>
            </a:r>
          </a:p>
        </p:txBody>
      </p:sp>
    </p:spTree>
    <p:extLst>
      <p:ext uri="{BB962C8B-B14F-4D97-AF65-F5344CB8AC3E}">
        <p14:creationId xmlns:p14="http://schemas.microsoft.com/office/powerpoint/2010/main" val="310289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604B6B-F19D-1F41-6063-145B785E6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2235EB-04E2-8B7B-6ED3-825B198CB60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72/110</a:t>
            </a:r>
          </a:p>
        </p:txBody>
      </p:sp>
    </p:spTree>
    <p:extLst>
      <p:ext uri="{BB962C8B-B14F-4D97-AF65-F5344CB8AC3E}">
        <p14:creationId xmlns:p14="http://schemas.microsoft.com/office/powerpoint/2010/main" val="145192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C87E21-A0D5-EC11-BB2F-AB2C3DF3B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90C255-0162-B05A-5894-848ECB379F6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73/110</a:t>
            </a:r>
          </a:p>
        </p:txBody>
      </p:sp>
    </p:spTree>
    <p:extLst>
      <p:ext uri="{BB962C8B-B14F-4D97-AF65-F5344CB8AC3E}">
        <p14:creationId xmlns:p14="http://schemas.microsoft.com/office/powerpoint/2010/main" val="364566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BC63A0-53F5-1294-0743-2DE0A3A7B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DD2043-40CB-D8D9-6A0B-4B18DC97E68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74/110</a:t>
            </a:r>
          </a:p>
        </p:txBody>
      </p:sp>
    </p:spTree>
    <p:extLst>
      <p:ext uri="{BB962C8B-B14F-4D97-AF65-F5344CB8AC3E}">
        <p14:creationId xmlns:p14="http://schemas.microsoft.com/office/powerpoint/2010/main" val="53109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85AF2C-C7AA-1E88-6A78-9A43134F2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8FC120-D0F8-48C8-BDE9-EEFC3B1424D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75/110</a:t>
            </a:r>
          </a:p>
        </p:txBody>
      </p:sp>
    </p:spTree>
    <p:extLst>
      <p:ext uri="{BB962C8B-B14F-4D97-AF65-F5344CB8AC3E}">
        <p14:creationId xmlns:p14="http://schemas.microsoft.com/office/powerpoint/2010/main" val="191088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4CA456-31B4-3587-4B6B-3B38B7779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55D373-63A0-BED7-E40F-092618AE117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76/110</a:t>
            </a:r>
          </a:p>
        </p:txBody>
      </p:sp>
    </p:spTree>
    <p:extLst>
      <p:ext uri="{BB962C8B-B14F-4D97-AF65-F5344CB8AC3E}">
        <p14:creationId xmlns:p14="http://schemas.microsoft.com/office/powerpoint/2010/main" val="418097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6E2854-148C-A84B-3BF5-424BA8C5A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84E25F-476D-0C09-4E5C-A40EBE2D3F7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77/110</a:t>
            </a:r>
          </a:p>
        </p:txBody>
      </p:sp>
    </p:spTree>
    <p:extLst>
      <p:ext uri="{BB962C8B-B14F-4D97-AF65-F5344CB8AC3E}">
        <p14:creationId xmlns:p14="http://schemas.microsoft.com/office/powerpoint/2010/main" val="40411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B8ED72-2D46-6ACB-F804-1147224CE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60692-0C10-15EB-8DCE-D9D8B1A4AD3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78/110</a:t>
            </a:r>
          </a:p>
        </p:txBody>
      </p:sp>
    </p:spTree>
    <p:extLst>
      <p:ext uri="{BB962C8B-B14F-4D97-AF65-F5344CB8AC3E}">
        <p14:creationId xmlns:p14="http://schemas.microsoft.com/office/powerpoint/2010/main" val="324749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44558-D6DF-19DB-12F9-CB640064E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277D50-3A47-37E5-C7C6-E48775A120F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79/110</a:t>
            </a:r>
          </a:p>
        </p:txBody>
      </p:sp>
    </p:spTree>
    <p:extLst>
      <p:ext uri="{BB962C8B-B14F-4D97-AF65-F5344CB8AC3E}">
        <p14:creationId xmlns:p14="http://schemas.microsoft.com/office/powerpoint/2010/main" val="78112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E344E0-C114-124F-C9E2-B155D82EC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4D2669-C645-F3BA-00D3-4059BA507DF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8/110</a:t>
            </a:r>
          </a:p>
        </p:txBody>
      </p:sp>
    </p:spTree>
    <p:extLst>
      <p:ext uri="{BB962C8B-B14F-4D97-AF65-F5344CB8AC3E}">
        <p14:creationId xmlns:p14="http://schemas.microsoft.com/office/powerpoint/2010/main" val="194517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3BF098-ED06-4E09-2050-D8083DC93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F210F6-5F5E-0E97-D3EE-F2D5AB53AC2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80/110</a:t>
            </a:r>
          </a:p>
        </p:txBody>
      </p:sp>
    </p:spTree>
    <p:extLst>
      <p:ext uri="{BB962C8B-B14F-4D97-AF65-F5344CB8AC3E}">
        <p14:creationId xmlns:p14="http://schemas.microsoft.com/office/powerpoint/2010/main" val="411159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7569FD-3F02-37F3-17CB-0BE7968A8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94C5C0-579A-D329-740A-5DF2768FC75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81/110</a:t>
            </a:r>
          </a:p>
        </p:txBody>
      </p:sp>
    </p:spTree>
    <p:extLst>
      <p:ext uri="{BB962C8B-B14F-4D97-AF65-F5344CB8AC3E}">
        <p14:creationId xmlns:p14="http://schemas.microsoft.com/office/powerpoint/2010/main" val="307019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84F19D-4205-3288-9671-960BE1A1C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3922FF-BE49-64B2-083B-37394FF3A1F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82/110</a:t>
            </a:r>
          </a:p>
        </p:txBody>
      </p:sp>
    </p:spTree>
    <p:extLst>
      <p:ext uri="{BB962C8B-B14F-4D97-AF65-F5344CB8AC3E}">
        <p14:creationId xmlns:p14="http://schemas.microsoft.com/office/powerpoint/2010/main" val="229946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CFFF86-5BB8-6C0C-A2BA-8991585AB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503984-8D86-C5D4-DB74-6A7CD682F30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83/110</a:t>
            </a:r>
          </a:p>
        </p:txBody>
      </p:sp>
    </p:spTree>
    <p:extLst>
      <p:ext uri="{BB962C8B-B14F-4D97-AF65-F5344CB8AC3E}">
        <p14:creationId xmlns:p14="http://schemas.microsoft.com/office/powerpoint/2010/main" val="220433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22172D-51B9-5463-751A-A03E7A0C7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D3E7C6-60F2-6FA3-45B2-01A9026633A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84/110</a:t>
            </a:r>
          </a:p>
        </p:txBody>
      </p:sp>
    </p:spTree>
    <p:extLst>
      <p:ext uri="{BB962C8B-B14F-4D97-AF65-F5344CB8AC3E}">
        <p14:creationId xmlns:p14="http://schemas.microsoft.com/office/powerpoint/2010/main" val="263378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D820E1-5F22-E2D8-0F6D-A91ADA262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D8FC1C-C641-5B6F-3E23-94CCEFFCA1D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85/110</a:t>
            </a:r>
          </a:p>
        </p:txBody>
      </p:sp>
    </p:spTree>
    <p:extLst>
      <p:ext uri="{BB962C8B-B14F-4D97-AF65-F5344CB8AC3E}">
        <p14:creationId xmlns:p14="http://schemas.microsoft.com/office/powerpoint/2010/main" val="163485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2C6067-3294-FA21-FC72-C44A0C78D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47B75D-3B9B-FA95-C6B8-A05C81B4A40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86/110</a:t>
            </a:r>
          </a:p>
        </p:txBody>
      </p:sp>
    </p:spTree>
    <p:extLst>
      <p:ext uri="{BB962C8B-B14F-4D97-AF65-F5344CB8AC3E}">
        <p14:creationId xmlns:p14="http://schemas.microsoft.com/office/powerpoint/2010/main" val="348495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30ECD2-995C-FE4F-0306-75480581E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96C56A-2E82-7B86-26D7-1637BE31853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87/110</a:t>
            </a:r>
          </a:p>
        </p:txBody>
      </p:sp>
    </p:spTree>
    <p:extLst>
      <p:ext uri="{BB962C8B-B14F-4D97-AF65-F5344CB8AC3E}">
        <p14:creationId xmlns:p14="http://schemas.microsoft.com/office/powerpoint/2010/main" val="94355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3B5491-97E3-DFE0-DAB0-95E826F6B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F1DA3A-B278-D2DA-45BE-980EAFD3BA8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88/110</a:t>
            </a:r>
          </a:p>
        </p:txBody>
      </p:sp>
    </p:spTree>
    <p:extLst>
      <p:ext uri="{BB962C8B-B14F-4D97-AF65-F5344CB8AC3E}">
        <p14:creationId xmlns:p14="http://schemas.microsoft.com/office/powerpoint/2010/main" val="117307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9332E5-49B9-C7DD-ADE0-477E2FAA7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855" y="0"/>
            <a:ext cx="443029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82F565-1EB9-A2F2-D238-4413CC7F8B9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89/110</a:t>
            </a:r>
          </a:p>
        </p:txBody>
      </p:sp>
    </p:spTree>
    <p:extLst>
      <p:ext uri="{BB962C8B-B14F-4D97-AF65-F5344CB8AC3E}">
        <p14:creationId xmlns:p14="http://schemas.microsoft.com/office/powerpoint/2010/main" val="229286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D12B8D-F124-1287-52F9-A04AD4589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7BF255-4977-1FE3-1FFD-874AA85E696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9/110</a:t>
            </a:r>
          </a:p>
        </p:txBody>
      </p:sp>
    </p:spTree>
    <p:extLst>
      <p:ext uri="{BB962C8B-B14F-4D97-AF65-F5344CB8AC3E}">
        <p14:creationId xmlns:p14="http://schemas.microsoft.com/office/powerpoint/2010/main" val="256923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2F98FF-19AE-8F43-73E3-DE427110E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33" y="0"/>
            <a:ext cx="444873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EC5B7C-ABAC-095F-FAA4-D746BE54E92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90/110</a:t>
            </a:r>
          </a:p>
        </p:txBody>
      </p:sp>
    </p:spTree>
    <p:extLst>
      <p:ext uri="{BB962C8B-B14F-4D97-AF65-F5344CB8AC3E}">
        <p14:creationId xmlns:p14="http://schemas.microsoft.com/office/powerpoint/2010/main" val="292289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645A00-8EC1-0C65-FC18-38F14E88E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761C17-90D3-BEF2-6E84-B232241EEF4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91/110</a:t>
            </a:r>
          </a:p>
        </p:txBody>
      </p:sp>
    </p:spTree>
    <p:extLst>
      <p:ext uri="{BB962C8B-B14F-4D97-AF65-F5344CB8AC3E}">
        <p14:creationId xmlns:p14="http://schemas.microsoft.com/office/powerpoint/2010/main" val="255593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C478FF-AF7C-6476-0089-2F1DC033D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7980A8-F7BF-041A-58CA-E0AD86B4326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92/110</a:t>
            </a:r>
          </a:p>
        </p:txBody>
      </p:sp>
    </p:spTree>
    <p:extLst>
      <p:ext uri="{BB962C8B-B14F-4D97-AF65-F5344CB8AC3E}">
        <p14:creationId xmlns:p14="http://schemas.microsoft.com/office/powerpoint/2010/main" val="65513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16DCB9-158D-9377-E41B-68EF54043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60B7E3-9685-2A5F-F5FF-17F0F0EABB4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93/110</a:t>
            </a:r>
          </a:p>
        </p:txBody>
      </p:sp>
    </p:spTree>
    <p:extLst>
      <p:ext uri="{BB962C8B-B14F-4D97-AF65-F5344CB8AC3E}">
        <p14:creationId xmlns:p14="http://schemas.microsoft.com/office/powerpoint/2010/main" val="278815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8F4A79-CCBC-9452-A23F-2C24FE932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1CAAB2-475A-5F1B-0A0F-A023E413878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94/110</a:t>
            </a:r>
          </a:p>
        </p:txBody>
      </p:sp>
    </p:spTree>
    <p:extLst>
      <p:ext uri="{BB962C8B-B14F-4D97-AF65-F5344CB8AC3E}">
        <p14:creationId xmlns:p14="http://schemas.microsoft.com/office/powerpoint/2010/main" val="231481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F7F602-2FAC-E555-69F9-392922713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421CDD-5EE9-3CB1-5FEA-0B6A36CE49E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95/110</a:t>
            </a:r>
          </a:p>
        </p:txBody>
      </p:sp>
    </p:spTree>
    <p:extLst>
      <p:ext uri="{BB962C8B-B14F-4D97-AF65-F5344CB8AC3E}">
        <p14:creationId xmlns:p14="http://schemas.microsoft.com/office/powerpoint/2010/main" val="370048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8264CE-EECF-70CF-8F01-0D65CFD9A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795CF3-BBE8-EF88-CE71-7570661F3A8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96/110</a:t>
            </a:r>
          </a:p>
        </p:txBody>
      </p:sp>
    </p:spTree>
    <p:extLst>
      <p:ext uri="{BB962C8B-B14F-4D97-AF65-F5344CB8AC3E}">
        <p14:creationId xmlns:p14="http://schemas.microsoft.com/office/powerpoint/2010/main" val="7099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CAA8CE-3562-0CA9-B8DF-9130A2A14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57B890-DE58-81DA-0E3B-DF73B28B167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97/110</a:t>
            </a:r>
          </a:p>
        </p:txBody>
      </p:sp>
    </p:spTree>
    <p:extLst>
      <p:ext uri="{BB962C8B-B14F-4D97-AF65-F5344CB8AC3E}">
        <p14:creationId xmlns:p14="http://schemas.microsoft.com/office/powerpoint/2010/main" val="36403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BC7B16-A6F8-5A4D-BC22-F5A357586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94093F-9604-F4A3-8098-84F89233320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98/110</a:t>
            </a:r>
          </a:p>
        </p:txBody>
      </p:sp>
    </p:spTree>
    <p:extLst>
      <p:ext uri="{BB962C8B-B14F-4D97-AF65-F5344CB8AC3E}">
        <p14:creationId xmlns:p14="http://schemas.microsoft.com/office/powerpoint/2010/main" val="373602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BBD8D9-7817-0018-FACD-7B31AE4AD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AE6022-EF36-4C7E-5287-B1CFDAA9AC2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99/110</a:t>
            </a:r>
          </a:p>
        </p:txBody>
      </p:sp>
    </p:spTree>
    <p:extLst>
      <p:ext uri="{BB962C8B-B14F-4D97-AF65-F5344CB8AC3E}">
        <p14:creationId xmlns:p14="http://schemas.microsoft.com/office/powerpoint/2010/main" val="65635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779</Words>
  <Application>Microsoft Office PowerPoint</Application>
  <PresentationFormat>Widescreen</PresentationFormat>
  <Paragraphs>331</Paragraphs>
  <Slides>111</Slides>
  <Notes>110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2</cp:revision>
  <dcterms:created xsi:type="dcterms:W3CDTF">2023-02-14T17:02:30Z</dcterms:created>
  <dcterms:modified xsi:type="dcterms:W3CDTF">2023-02-15T15:42:39Z</dcterms:modified>
</cp:coreProperties>
</file>