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45.jpg" ContentType="image/png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6"/>
  </p:notesMasterIdLst>
  <p:sldIdLst>
    <p:sldId id="369" r:id="rId2"/>
    <p:sldId id="368" r:id="rId3"/>
    <p:sldId id="367" r:id="rId4"/>
    <p:sldId id="366" r:id="rId5"/>
    <p:sldId id="365" r:id="rId6"/>
    <p:sldId id="364" r:id="rId7"/>
    <p:sldId id="363" r:id="rId8"/>
    <p:sldId id="362" r:id="rId9"/>
    <p:sldId id="361" r:id="rId10"/>
    <p:sldId id="360" r:id="rId11"/>
    <p:sldId id="359" r:id="rId12"/>
    <p:sldId id="358" r:id="rId13"/>
    <p:sldId id="357" r:id="rId14"/>
    <p:sldId id="356" r:id="rId15"/>
    <p:sldId id="355" r:id="rId16"/>
    <p:sldId id="354" r:id="rId17"/>
    <p:sldId id="353" r:id="rId18"/>
    <p:sldId id="352" r:id="rId19"/>
    <p:sldId id="351" r:id="rId20"/>
    <p:sldId id="350" r:id="rId21"/>
    <p:sldId id="349" r:id="rId22"/>
    <p:sldId id="348" r:id="rId23"/>
    <p:sldId id="347" r:id="rId24"/>
    <p:sldId id="346" r:id="rId25"/>
    <p:sldId id="345" r:id="rId26"/>
    <p:sldId id="344" r:id="rId27"/>
    <p:sldId id="343" r:id="rId28"/>
    <p:sldId id="342" r:id="rId29"/>
    <p:sldId id="341" r:id="rId30"/>
    <p:sldId id="340" r:id="rId31"/>
    <p:sldId id="339" r:id="rId32"/>
    <p:sldId id="338" r:id="rId33"/>
    <p:sldId id="337" r:id="rId34"/>
    <p:sldId id="336" r:id="rId35"/>
    <p:sldId id="335" r:id="rId36"/>
    <p:sldId id="334" r:id="rId37"/>
    <p:sldId id="333" r:id="rId38"/>
    <p:sldId id="332" r:id="rId39"/>
    <p:sldId id="331" r:id="rId40"/>
    <p:sldId id="330" r:id="rId41"/>
    <p:sldId id="329" r:id="rId42"/>
    <p:sldId id="328" r:id="rId43"/>
    <p:sldId id="327" r:id="rId44"/>
    <p:sldId id="326" r:id="rId45"/>
    <p:sldId id="325" r:id="rId46"/>
    <p:sldId id="324" r:id="rId47"/>
    <p:sldId id="323" r:id="rId48"/>
    <p:sldId id="322" r:id="rId49"/>
    <p:sldId id="321" r:id="rId50"/>
    <p:sldId id="320" r:id="rId51"/>
    <p:sldId id="319" r:id="rId52"/>
    <p:sldId id="318" r:id="rId53"/>
    <p:sldId id="317" r:id="rId54"/>
    <p:sldId id="316" r:id="rId55"/>
    <p:sldId id="315" r:id="rId56"/>
    <p:sldId id="314" r:id="rId57"/>
    <p:sldId id="313" r:id="rId58"/>
    <p:sldId id="312" r:id="rId59"/>
    <p:sldId id="311" r:id="rId60"/>
    <p:sldId id="310" r:id="rId61"/>
    <p:sldId id="309" r:id="rId62"/>
    <p:sldId id="308" r:id="rId63"/>
    <p:sldId id="307" r:id="rId64"/>
    <p:sldId id="306" r:id="rId65"/>
    <p:sldId id="305" r:id="rId66"/>
    <p:sldId id="304" r:id="rId67"/>
    <p:sldId id="303" r:id="rId68"/>
    <p:sldId id="302" r:id="rId69"/>
    <p:sldId id="301" r:id="rId70"/>
    <p:sldId id="300" r:id="rId71"/>
    <p:sldId id="299" r:id="rId72"/>
    <p:sldId id="298" r:id="rId73"/>
    <p:sldId id="297" r:id="rId74"/>
    <p:sldId id="296" r:id="rId75"/>
    <p:sldId id="295" r:id="rId76"/>
    <p:sldId id="294" r:id="rId77"/>
    <p:sldId id="293" r:id="rId78"/>
    <p:sldId id="292" r:id="rId79"/>
    <p:sldId id="291" r:id="rId80"/>
    <p:sldId id="290" r:id="rId81"/>
    <p:sldId id="289" r:id="rId82"/>
    <p:sldId id="288" r:id="rId83"/>
    <p:sldId id="287" r:id="rId84"/>
    <p:sldId id="286" r:id="rId85"/>
    <p:sldId id="285" r:id="rId86"/>
    <p:sldId id="284" r:id="rId87"/>
    <p:sldId id="283" r:id="rId88"/>
    <p:sldId id="282" r:id="rId89"/>
    <p:sldId id="281" r:id="rId90"/>
    <p:sldId id="280" r:id="rId91"/>
    <p:sldId id="279" r:id="rId92"/>
    <p:sldId id="278" r:id="rId93"/>
    <p:sldId id="277" r:id="rId94"/>
    <p:sldId id="276" r:id="rId95"/>
    <p:sldId id="275" r:id="rId96"/>
    <p:sldId id="274" r:id="rId97"/>
    <p:sldId id="273" r:id="rId98"/>
    <p:sldId id="272" r:id="rId99"/>
    <p:sldId id="271" r:id="rId100"/>
    <p:sldId id="270" r:id="rId101"/>
    <p:sldId id="269" r:id="rId102"/>
    <p:sldId id="268" r:id="rId103"/>
    <p:sldId id="267" r:id="rId104"/>
    <p:sldId id="266" r:id="rId105"/>
    <p:sldId id="265" r:id="rId106"/>
    <p:sldId id="264" r:id="rId107"/>
    <p:sldId id="263" r:id="rId108"/>
    <p:sldId id="262" r:id="rId109"/>
    <p:sldId id="261" r:id="rId110"/>
    <p:sldId id="260" r:id="rId111"/>
    <p:sldId id="259" r:id="rId112"/>
    <p:sldId id="258" r:id="rId113"/>
    <p:sldId id="257" r:id="rId114"/>
    <p:sldId id="256" r:id="rId115"/>
  </p:sldIdLst>
  <p:sldSz cx="12192000" cy="6858000"/>
  <p:notesSz cx="6858000" cy="9144000"/>
  <p:embeddedFontLs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Calibri Light" panose="020F0302020204030204" pitchFamily="34" charset="0"/>
      <p:regular r:id="rId121"/>
      <p:italic r:id="rId1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2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3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4.fntdata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F3F98-14B2-4A1D-8124-79E5124F137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9F126-7A65-44F2-9479-1C47F8CD4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zcui82_poster.jpg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6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vfeng5_poster.jpg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3601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afung65_poster.jpg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321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afrase67_poster.jpg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02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afrank49_poster.jpg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1756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afeng28_poster.jpg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0671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afeinst_poster.jpg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711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afatahi2_poster.jpg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0258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aesmai22_poster.jpg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7383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aemon_poster.jpg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601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aelganai_poster.jpg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2420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adumayne_poster.jpg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3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8402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adragoca_poster.jpg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5371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adhali49_poster.jpg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478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adecassa_poster.jpg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336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adanesh3_poster.jpg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97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tdevere_poster.jpg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36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tdasanay_poster.jpg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shasham7_poster.jpg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1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sgroznik_poster.jpg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20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sgoolam_poster.jpg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43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sgehlaut_poster.jpg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6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sfarruk4_poster.jpg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60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sfair2_poster.jpg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7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yguo652_poster.jpg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17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selrifai_poster.jpg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19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selbatan_poster.jpg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sdubervi_poster.jpg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0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rhecht_poster.jpg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36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rhampole_poster.jpg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08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rgulati7_poster.jpg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8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rgao94_poster.jpg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37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rdong44_poster.jpg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6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rdogar_poster.jpg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17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rdhir22_poster.jpg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4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ygao722_poster.jpg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9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pgrant9_poster.jpg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pdizon2_poster.jpg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5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mhende56_poster.jpg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34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mheinri4_poster.jpg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80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mguo93_poster.jpg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12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mglean2_poster.jpg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74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mgiovenc_poster.jpg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60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mfung48_poster.jpg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29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mfisico4_poster.jpg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74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mfedoro3_poster.jpg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xdesroc2_poster.jpg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173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mdvorski_poster.jpg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39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mdoyle66_poster.jpg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2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mdonofr3_poster.jpg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36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mdietl_poster.jpg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05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mdejon6_poster.jpg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7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mdehgh9_poster.jpg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3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mdawkin3_poster.jpg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973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mdabbs_poster.jpg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931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lheller4_poster.jpg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42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lellio54_poster.jpg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8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wdu68_poster.jpg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084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lduarte_poster.jpg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302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ldong73_poster.jpg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4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khewitso_poster.jpg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117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kharr62_poster.jpg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465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khamou2_poster.jpg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6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khalter_poster.jpg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945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kfrase83_poster.jpg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474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kfoisy_poster.jpg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36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kfindl_poster.jpg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973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kfeng62_poster.jpg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31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wding57_poster.jpg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80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kebeid_poster.jpg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19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jheller7_poster.jpg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95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jgray226_poster.jpg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729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jforre4_poster.jpg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829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jfish6_poster.jpg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868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jfeng325_poster.jpg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07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jfan296_poster.jpg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8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jernst24_poster.jpg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766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jdeng244_poster.jpg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235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jdavie86_poster.jpg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vhiscox_poster.jpg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25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jdavi66_poster.jpg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41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jdanie47_poster.jpg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841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jcrowl3_poster.jpg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028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jcoutur9_poster.jpg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036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gho69_poster.jpg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36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gheijman_poster.jpg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899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ggordo2_poster.jpg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283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gdhugga2_poster.jpg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291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egelina_poster.jpg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598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efisherm_poster.jpg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01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vgudimel_poster.jpg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459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eesomoju_poster.jpg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08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edjurfel_poster.jpg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7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dhawrish_poster.jpg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58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ddeniz_poster.jpg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461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chill232_poster.jpg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577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64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cgroot4_poster.jpg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0098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cgrah22_poster.jpg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206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cgong43_poster.jpg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7630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cfrisby2_poster.jpg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1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vfitzpat_poster.jpg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681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cdolivei_poster.jpg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63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cdemeneg_poster.jpg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335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bfaheem_poster.jpg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15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aheathco_poster.jpg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668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aharr96_poster.jpg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5886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aguo62_poster.jpg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197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agolds23_poster.jpg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63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aglavas3_poster.jpg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74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agandh63_poster.jpg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1526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agander_poster.jpg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1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14CFD-5CFB-D99D-4147-C343F4D11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808E8-F47E-E4A2-DDDB-5DCE4431B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2649D-78E7-D1C3-61CF-6CFE34AA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2518B-7A09-8DA3-84C4-EDED590C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7DBD9-DF50-7AE7-0F0E-A91E37CD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4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4E65-5BA4-A677-9B3A-4270F0C3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B94B8-8494-AB6F-1DCB-785ABB15F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46A06-4E75-9E27-978A-576115B0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F79E1-7B89-3C32-04AD-665B8363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E25D-7337-10D1-2FCF-2F8417D8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50AFF-9D26-E5AC-8E46-9470C273F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D8B65-5FB5-1B2E-F325-59ECBFA78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FDD33-3798-DE10-4750-DBA9AF16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91A3C-E321-61A3-F7F8-577431D7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4FCB8-991C-0CF2-E5A2-BB5CBBA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3C2F-28B4-6483-8142-75B29F87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09A6-DF1D-F8B1-1393-8D34B9FC0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EB245-B94D-CECE-99F3-4A2F4883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F7BF-F574-DB23-5F31-AB0F42797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A2D4B-BBBE-0739-1957-FD97105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4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27B0E-C5D6-68DF-ADF4-2B3C8312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F1281-AA4F-3B63-787D-E60DEE705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5C602-6228-CD6E-FDCA-9DDD3E94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9B42F-D0DE-EB2A-07F0-C3F0E3E4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6C35D-F04E-3E24-5201-666A4EA2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7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C55F3-C19C-CE7F-038F-87C89127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96C9-7FE1-90AA-3F7D-ABF2FAA8F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1CE0E-6181-DE5E-9CEA-F71AFD85B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BD688-6A7E-DC9D-BA73-5B07E917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BB733-B1D9-9145-845C-EC78EF9B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4365B-1FC8-7531-CAAC-54E209A3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FC222-5C43-514E-D123-C78A0A64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3DF3-0F51-66C8-075B-29AA67664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C5369-620A-2876-04F2-FF716278D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E326B-8BE1-5AFC-F97D-78F55D98A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8FAD11-9982-0D95-A889-9B04D2CD1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7465F-EE13-0D5D-2797-A5620CE0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33216-D26C-E06B-A036-7CC68B18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F503A-40BC-0642-DA70-D804E483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784E-EA28-193E-AF59-5E74758B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216AE-AD87-4ED8-850F-99E42B30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A07B8-CC01-A5A1-85E7-733B6FA0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0DF6A-2362-F037-89BD-2D9ED1B7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AB9E4-F3E3-72BB-11E9-76F82B50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63DA5-E450-5B0C-6FDF-96D7B637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A9169-2353-DD98-E7DE-8413A396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1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9D8C-DDEE-32CD-9532-F0A7DC4E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8ADC-5904-11C8-10C8-6A8BBA83A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52811-9735-E166-38E5-1CF3D105F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F4C5D-EC79-A801-7F59-69E37BBD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0D29-F3E4-2986-FF92-B0D03E64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F3EA6-C875-1BAA-0274-6275F840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4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020F-7553-1066-4DE4-6523EAEF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D67AE-7068-FDE3-633B-F09144405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42381-DD86-94D8-AEE5-A5AE3817E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B83DA-C218-49F0-000B-FDD028C1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983E6-8755-350B-39E4-DE1398E8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9BBA8-2880-85FF-D441-AA2372BB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77EB1-0209-3082-E7AA-12437FF3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7026-743C-388F-5729-3E1A17488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11BAC-1C62-B8EB-F176-AB34B01FE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3CCFC-6742-45F8-973F-96B9DB480B7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F74D-15AB-B2AD-DC17-B4D0BB0D4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E6323-7724-2AE8-3B04-775C69F25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2D4C2-11B6-4463-A210-BDE0AA0D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8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E1CDF-4AE2-0383-8CD8-8B2A873F2489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</a:p>
        </p:txBody>
      </p:sp>
    </p:spTree>
    <p:extLst>
      <p:ext uri="{BB962C8B-B14F-4D97-AF65-F5344CB8AC3E}">
        <p14:creationId xmlns:p14="http://schemas.microsoft.com/office/powerpoint/2010/main" val="172917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41143-51EE-D0C7-A657-B76D9A061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CA5032-FB82-65E6-6AF4-0239650352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10/113</a:t>
            </a:r>
          </a:p>
        </p:txBody>
      </p:sp>
    </p:spTree>
    <p:extLst>
      <p:ext uri="{BB962C8B-B14F-4D97-AF65-F5344CB8AC3E}">
        <p14:creationId xmlns:p14="http://schemas.microsoft.com/office/powerpoint/2010/main" val="214913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E4EB3-BA17-2A49-2095-8DD7422F1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A50BA-ACD1-589D-DA8B-64BCC041ED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100/113</a:t>
            </a:r>
          </a:p>
        </p:txBody>
      </p:sp>
    </p:spTree>
    <p:extLst>
      <p:ext uri="{BB962C8B-B14F-4D97-AF65-F5344CB8AC3E}">
        <p14:creationId xmlns:p14="http://schemas.microsoft.com/office/powerpoint/2010/main" val="421523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B9916-26DB-5F8F-D669-AAF0AF498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4E9F23-5C35-27E1-B6AD-96E17D5BA0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101/113</a:t>
            </a:r>
          </a:p>
        </p:txBody>
      </p:sp>
    </p:spTree>
    <p:extLst>
      <p:ext uri="{BB962C8B-B14F-4D97-AF65-F5344CB8AC3E}">
        <p14:creationId xmlns:p14="http://schemas.microsoft.com/office/powerpoint/2010/main" val="103517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72E52-C340-590A-F1F4-DE21B1271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40AF1-CF82-8E07-55B2-7E47161ECB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102/113</a:t>
            </a:r>
          </a:p>
        </p:txBody>
      </p:sp>
    </p:spTree>
    <p:extLst>
      <p:ext uri="{BB962C8B-B14F-4D97-AF65-F5344CB8AC3E}">
        <p14:creationId xmlns:p14="http://schemas.microsoft.com/office/powerpoint/2010/main" val="145074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5E045-96EC-D308-9073-A01012E31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BD5EE-5113-A6C2-766B-2015D230A3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103/113</a:t>
            </a:r>
          </a:p>
        </p:txBody>
      </p:sp>
    </p:spTree>
    <p:extLst>
      <p:ext uri="{BB962C8B-B14F-4D97-AF65-F5344CB8AC3E}">
        <p14:creationId xmlns:p14="http://schemas.microsoft.com/office/powerpoint/2010/main" val="137362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CF074-49E4-B623-A464-E42E89F34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45C20-64D6-FD53-9FA6-CBA6DFE31F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104/113</a:t>
            </a:r>
          </a:p>
        </p:txBody>
      </p:sp>
    </p:spTree>
    <p:extLst>
      <p:ext uri="{BB962C8B-B14F-4D97-AF65-F5344CB8AC3E}">
        <p14:creationId xmlns:p14="http://schemas.microsoft.com/office/powerpoint/2010/main" val="353740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6C467-50F5-B14C-2BE0-236F35F9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2" y="0"/>
            <a:ext cx="44194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BE5F0-80F5-7FED-DF80-68247D73E7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105/113</a:t>
            </a:r>
          </a:p>
        </p:txBody>
      </p:sp>
    </p:spTree>
    <p:extLst>
      <p:ext uri="{BB962C8B-B14F-4D97-AF65-F5344CB8AC3E}">
        <p14:creationId xmlns:p14="http://schemas.microsoft.com/office/powerpoint/2010/main" val="67820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0F52B-9051-4CB4-5D50-1D392EEE5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15EEF4-5147-FBD3-0565-EFF44E7EAC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106/113</a:t>
            </a:r>
          </a:p>
        </p:txBody>
      </p:sp>
    </p:spTree>
    <p:extLst>
      <p:ext uri="{BB962C8B-B14F-4D97-AF65-F5344CB8AC3E}">
        <p14:creationId xmlns:p14="http://schemas.microsoft.com/office/powerpoint/2010/main" val="348012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BE0C1-A542-59E6-A816-120FFF7C4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11E02-E2AF-9188-D7FD-48C05A46AE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107/113</a:t>
            </a:r>
          </a:p>
        </p:txBody>
      </p:sp>
    </p:spTree>
    <p:extLst>
      <p:ext uri="{BB962C8B-B14F-4D97-AF65-F5344CB8AC3E}">
        <p14:creationId xmlns:p14="http://schemas.microsoft.com/office/powerpoint/2010/main" val="11327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194C9-37B3-CA72-EFAC-24712B990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857C6-9A6B-E62E-CFA9-DB6823479D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108/113</a:t>
            </a:r>
          </a:p>
        </p:txBody>
      </p:sp>
    </p:spTree>
    <p:extLst>
      <p:ext uri="{BB962C8B-B14F-4D97-AF65-F5344CB8AC3E}">
        <p14:creationId xmlns:p14="http://schemas.microsoft.com/office/powerpoint/2010/main" val="278687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357CD-13EE-2C53-2F6B-F5B5B0227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390CE-F2B8-4026-5A94-EAA2A840F7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109/113</a:t>
            </a:r>
          </a:p>
        </p:txBody>
      </p:sp>
    </p:spTree>
    <p:extLst>
      <p:ext uri="{BB962C8B-B14F-4D97-AF65-F5344CB8AC3E}">
        <p14:creationId xmlns:p14="http://schemas.microsoft.com/office/powerpoint/2010/main" val="48656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F4BDC-24FB-3FCB-CC93-B48DE8F8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B48E26-9C55-3056-23DA-636B43250C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11/113</a:t>
            </a:r>
          </a:p>
        </p:txBody>
      </p:sp>
    </p:spTree>
    <p:extLst>
      <p:ext uri="{BB962C8B-B14F-4D97-AF65-F5344CB8AC3E}">
        <p14:creationId xmlns:p14="http://schemas.microsoft.com/office/powerpoint/2010/main" val="38781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302F8-66AE-A98E-01ED-1CB19165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756D2-8107-ECED-8FDA-834FE197EA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110/113</a:t>
            </a:r>
          </a:p>
        </p:txBody>
      </p:sp>
    </p:spTree>
    <p:extLst>
      <p:ext uri="{BB962C8B-B14F-4D97-AF65-F5344CB8AC3E}">
        <p14:creationId xmlns:p14="http://schemas.microsoft.com/office/powerpoint/2010/main" val="295617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2CFA1-001B-67BA-E360-CCB591C1F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AB976-CE13-8849-E366-1114597F4A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111/113</a:t>
            </a:r>
          </a:p>
        </p:txBody>
      </p:sp>
    </p:spTree>
    <p:extLst>
      <p:ext uri="{BB962C8B-B14F-4D97-AF65-F5344CB8AC3E}">
        <p14:creationId xmlns:p14="http://schemas.microsoft.com/office/powerpoint/2010/main" val="74467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103FC-B2A7-D6A7-C11A-F732891BE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BE9C7-1B82-2A2F-9A03-50C532B1EA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112/113</a:t>
            </a:r>
          </a:p>
        </p:txBody>
      </p:sp>
    </p:spTree>
    <p:extLst>
      <p:ext uri="{BB962C8B-B14F-4D97-AF65-F5344CB8AC3E}">
        <p14:creationId xmlns:p14="http://schemas.microsoft.com/office/powerpoint/2010/main" val="158531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6938A-40F9-9F5C-4AD4-5B8D786D4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2AA1A-8724-E10A-A5F5-56C0110D0F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113/113</a:t>
            </a:r>
          </a:p>
        </p:txBody>
      </p:sp>
    </p:spTree>
    <p:extLst>
      <p:ext uri="{BB962C8B-B14F-4D97-AF65-F5344CB8AC3E}">
        <p14:creationId xmlns:p14="http://schemas.microsoft.com/office/powerpoint/2010/main" val="420098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8FDC5-0B52-FE1D-A3B5-A69F47DA0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0BBC6-0DEB-0133-C02C-53229F0913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114/113</a:t>
            </a:r>
          </a:p>
        </p:txBody>
      </p:sp>
    </p:spTree>
    <p:extLst>
      <p:ext uri="{BB962C8B-B14F-4D97-AF65-F5344CB8AC3E}">
        <p14:creationId xmlns:p14="http://schemas.microsoft.com/office/powerpoint/2010/main" val="195820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46169-B050-B232-8EBA-B2650547A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965EC-8773-2033-A507-160C22E3C1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12/113</a:t>
            </a:r>
          </a:p>
        </p:txBody>
      </p:sp>
    </p:spTree>
    <p:extLst>
      <p:ext uri="{BB962C8B-B14F-4D97-AF65-F5344CB8AC3E}">
        <p14:creationId xmlns:p14="http://schemas.microsoft.com/office/powerpoint/2010/main" val="97909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C01EA-1DAD-B37C-9C3B-9C3B01D3F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C821C-43A9-D6E4-09CD-1FC14AC10E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13/113</a:t>
            </a:r>
          </a:p>
        </p:txBody>
      </p:sp>
    </p:spTree>
    <p:extLst>
      <p:ext uri="{BB962C8B-B14F-4D97-AF65-F5344CB8AC3E}">
        <p14:creationId xmlns:p14="http://schemas.microsoft.com/office/powerpoint/2010/main" val="132802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ACDDB-E9C8-28E5-F0EC-B587A85DE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FFCD6-0F72-1BE2-6435-B22618DE6A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14/113</a:t>
            </a:r>
          </a:p>
        </p:txBody>
      </p:sp>
    </p:spTree>
    <p:extLst>
      <p:ext uri="{BB962C8B-B14F-4D97-AF65-F5344CB8AC3E}">
        <p14:creationId xmlns:p14="http://schemas.microsoft.com/office/powerpoint/2010/main" val="408630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0E255-A2FF-0422-D062-C364AE9F3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E3E43-0585-CC96-84A8-DAE6B86074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15/113</a:t>
            </a:r>
          </a:p>
        </p:txBody>
      </p:sp>
    </p:spTree>
    <p:extLst>
      <p:ext uri="{BB962C8B-B14F-4D97-AF65-F5344CB8AC3E}">
        <p14:creationId xmlns:p14="http://schemas.microsoft.com/office/powerpoint/2010/main" val="316591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E1BAE-7522-1226-625B-208F461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4989B-453B-51E5-06ED-A37473BC1B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16/113</a:t>
            </a:r>
          </a:p>
        </p:txBody>
      </p:sp>
    </p:spTree>
    <p:extLst>
      <p:ext uri="{BB962C8B-B14F-4D97-AF65-F5344CB8AC3E}">
        <p14:creationId xmlns:p14="http://schemas.microsoft.com/office/powerpoint/2010/main" val="203424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81C73-4BFC-07FF-4F88-89DA1940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FAE55-4AC1-1ABA-3710-7449576DEF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17/113</a:t>
            </a:r>
          </a:p>
        </p:txBody>
      </p:sp>
    </p:spTree>
    <p:extLst>
      <p:ext uri="{BB962C8B-B14F-4D97-AF65-F5344CB8AC3E}">
        <p14:creationId xmlns:p14="http://schemas.microsoft.com/office/powerpoint/2010/main" val="263847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23E73-2687-A3B3-2443-DCC732BD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88232-63F7-2F17-7055-BC43727BBF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18/113</a:t>
            </a:r>
          </a:p>
        </p:txBody>
      </p:sp>
    </p:spTree>
    <p:extLst>
      <p:ext uri="{BB962C8B-B14F-4D97-AF65-F5344CB8AC3E}">
        <p14:creationId xmlns:p14="http://schemas.microsoft.com/office/powerpoint/2010/main" val="124193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8F562-D0EE-BEAE-DDA3-340254FE4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8327D-44A7-C2DD-2D38-2431AE1DD9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19/113</a:t>
            </a:r>
          </a:p>
        </p:txBody>
      </p:sp>
    </p:spTree>
    <p:extLst>
      <p:ext uri="{BB962C8B-B14F-4D97-AF65-F5344CB8AC3E}">
        <p14:creationId xmlns:p14="http://schemas.microsoft.com/office/powerpoint/2010/main" val="93535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527DB-5041-CD5D-B401-C4A7434E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C7691-A604-D6A4-A77F-01C4FC73EE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2/113</a:t>
            </a:r>
          </a:p>
        </p:txBody>
      </p:sp>
    </p:spTree>
    <p:extLst>
      <p:ext uri="{BB962C8B-B14F-4D97-AF65-F5344CB8AC3E}">
        <p14:creationId xmlns:p14="http://schemas.microsoft.com/office/powerpoint/2010/main" val="195083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26107-F246-FCF1-6FCF-0BF0B50EC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BB0EE-F67F-8014-BD8F-A7544A5C51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20/113</a:t>
            </a:r>
          </a:p>
        </p:txBody>
      </p:sp>
    </p:spTree>
    <p:extLst>
      <p:ext uri="{BB962C8B-B14F-4D97-AF65-F5344CB8AC3E}">
        <p14:creationId xmlns:p14="http://schemas.microsoft.com/office/powerpoint/2010/main" val="74639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76C99-3DCE-C614-8FF1-2FFB2873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2743A3-9AFF-6C8D-AF5D-3825C171B7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21/113</a:t>
            </a:r>
          </a:p>
        </p:txBody>
      </p:sp>
    </p:spTree>
    <p:extLst>
      <p:ext uri="{BB962C8B-B14F-4D97-AF65-F5344CB8AC3E}">
        <p14:creationId xmlns:p14="http://schemas.microsoft.com/office/powerpoint/2010/main" val="407630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F8C49-1899-B0CB-B780-FEF242721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0CAF5E-EE88-898D-AC40-2E4E204541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22/113</a:t>
            </a:r>
          </a:p>
        </p:txBody>
      </p:sp>
    </p:spTree>
    <p:extLst>
      <p:ext uri="{BB962C8B-B14F-4D97-AF65-F5344CB8AC3E}">
        <p14:creationId xmlns:p14="http://schemas.microsoft.com/office/powerpoint/2010/main" val="327903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000DB-4C9B-D2C3-0338-D2132B9E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230A0-8C84-8A8C-E133-1FD91549D5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23/113</a:t>
            </a:r>
          </a:p>
        </p:txBody>
      </p:sp>
    </p:spTree>
    <p:extLst>
      <p:ext uri="{BB962C8B-B14F-4D97-AF65-F5344CB8AC3E}">
        <p14:creationId xmlns:p14="http://schemas.microsoft.com/office/powerpoint/2010/main" val="18027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93089-91A3-690B-87BB-CDC69E650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3FCE4-34AC-4FBB-726C-3DB9C61F6BF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24/113</a:t>
            </a:r>
          </a:p>
        </p:txBody>
      </p:sp>
    </p:spTree>
    <p:extLst>
      <p:ext uri="{BB962C8B-B14F-4D97-AF65-F5344CB8AC3E}">
        <p14:creationId xmlns:p14="http://schemas.microsoft.com/office/powerpoint/2010/main" val="231683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16618-8D3C-FB65-A97A-A73E818A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6B276-E600-A104-A3D6-B413F0BB1A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25/113</a:t>
            </a:r>
          </a:p>
        </p:txBody>
      </p:sp>
    </p:spTree>
    <p:extLst>
      <p:ext uri="{BB962C8B-B14F-4D97-AF65-F5344CB8AC3E}">
        <p14:creationId xmlns:p14="http://schemas.microsoft.com/office/powerpoint/2010/main" val="422551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A5099-7022-DC09-6DE7-4840727FA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98F73-3575-2E2E-1829-D9F08A18BA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26/113</a:t>
            </a:r>
          </a:p>
        </p:txBody>
      </p:sp>
    </p:spTree>
    <p:extLst>
      <p:ext uri="{BB962C8B-B14F-4D97-AF65-F5344CB8AC3E}">
        <p14:creationId xmlns:p14="http://schemas.microsoft.com/office/powerpoint/2010/main" val="238092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CEB33-C320-5306-E362-A88205DC1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EFA3F-1529-B418-A546-65A7D01D2C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27/113</a:t>
            </a:r>
          </a:p>
        </p:txBody>
      </p:sp>
    </p:spTree>
    <p:extLst>
      <p:ext uri="{BB962C8B-B14F-4D97-AF65-F5344CB8AC3E}">
        <p14:creationId xmlns:p14="http://schemas.microsoft.com/office/powerpoint/2010/main" val="110187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24481-B012-0095-C08E-DF2D22C64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13B26-8934-B58C-C3DE-22B4258683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28/113</a:t>
            </a:r>
          </a:p>
        </p:txBody>
      </p:sp>
    </p:spTree>
    <p:extLst>
      <p:ext uri="{BB962C8B-B14F-4D97-AF65-F5344CB8AC3E}">
        <p14:creationId xmlns:p14="http://schemas.microsoft.com/office/powerpoint/2010/main" val="364596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04144-22EC-F6B7-12F3-16ED10BC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56767-281C-C602-4579-347F27A028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29/113</a:t>
            </a:r>
          </a:p>
        </p:txBody>
      </p:sp>
    </p:spTree>
    <p:extLst>
      <p:ext uri="{BB962C8B-B14F-4D97-AF65-F5344CB8AC3E}">
        <p14:creationId xmlns:p14="http://schemas.microsoft.com/office/powerpoint/2010/main" val="290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EA918-A577-E600-5D26-4E2D3AA86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C5CC8-09CA-921F-F907-CE295A5DEB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3/113</a:t>
            </a:r>
          </a:p>
        </p:txBody>
      </p:sp>
    </p:spTree>
    <p:extLst>
      <p:ext uri="{BB962C8B-B14F-4D97-AF65-F5344CB8AC3E}">
        <p14:creationId xmlns:p14="http://schemas.microsoft.com/office/powerpoint/2010/main" val="314599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F9FFE-4DB5-78AC-3E27-D694BA6E3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12168-EFB2-27DA-2BCA-2D790D291F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30/113</a:t>
            </a:r>
          </a:p>
        </p:txBody>
      </p:sp>
    </p:spTree>
    <p:extLst>
      <p:ext uri="{BB962C8B-B14F-4D97-AF65-F5344CB8AC3E}">
        <p14:creationId xmlns:p14="http://schemas.microsoft.com/office/powerpoint/2010/main" val="236467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A36A1-9C31-DB33-B3C1-0C87D46E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F7383-1940-803F-3DE5-9BFA81AF04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31/113</a:t>
            </a:r>
          </a:p>
        </p:txBody>
      </p:sp>
    </p:spTree>
    <p:extLst>
      <p:ext uri="{BB962C8B-B14F-4D97-AF65-F5344CB8AC3E}">
        <p14:creationId xmlns:p14="http://schemas.microsoft.com/office/powerpoint/2010/main" val="332144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CCAD0-A9AF-00C0-2DC8-7ACD2A639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329FD-1668-E97D-3D87-28197BCEB3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32/113</a:t>
            </a:r>
          </a:p>
        </p:txBody>
      </p:sp>
    </p:spTree>
    <p:extLst>
      <p:ext uri="{BB962C8B-B14F-4D97-AF65-F5344CB8AC3E}">
        <p14:creationId xmlns:p14="http://schemas.microsoft.com/office/powerpoint/2010/main" val="61882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6D47D-8CC6-2465-0BCE-735E75176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10D6B-7729-2175-0101-7EE8CBE049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33/113</a:t>
            </a:r>
          </a:p>
        </p:txBody>
      </p:sp>
    </p:spTree>
    <p:extLst>
      <p:ext uri="{BB962C8B-B14F-4D97-AF65-F5344CB8AC3E}">
        <p14:creationId xmlns:p14="http://schemas.microsoft.com/office/powerpoint/2010/main" val="55253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1513-30F8-8FF2-E3AE-25355452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91802F-689B-4CDA-9C24-D690A464CF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34/113</a:t>
            </a:r>
          </a:p>
        </p:txBody>
      </p:sp>
    </p:spTree>
    <p:extLst>
      <p:ext uri="{BB962C8B-B14F-4D97-AF65-F5344CB8AC3E}">
        <p14:creationId xmlns:p14="http://schemas.microsoft.com/office/powerpoint/2010/main" val="39581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58D67-2606-0311-BFCB-7F2FFE1D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1EA63-7C9D-D027-3BEB-87F626D267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35/113</a:t>
            </a:r>
          </a:p>
        </p:txBody>
      </p:sp>
    </p:spTree>
    <p:extLst>
      <p:ext uri="{BB962C8B-B14F-4D97-AF65-F5344CB8AC3E}">
        <p14:creationId xmlns:p14="http://schemas.microsoft.com/office/powerpoint/2010/main" val="353436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78ADA-E5DB-FC1A-968E-35BE7097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C453A-C4C7-ED31-9DFA-8A8853E5E4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36/113</a:t>
            </a:r>
          </a:p>
        </p:txBody>
      </p:sp>
    </p:spTree>
    <p:extLst>
      <p:ext uri="{BB962C8B-B14F-4D97-AF65-F5344CB8AC3E}">
        <p14:creationId xmlns:p14="http://schemas.microsoft.com/office/powerpoint/2010/main" val="281488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0FB3E-0691-3D8D-25C4-58DE9C68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1A330-60A1-3CCA-F22F-BD2941A334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37/113</a:t>
            </a:r>
          </a:p>
        </p:txBody>
      </p:sp>
    </p:spTree>
    <p:extLst>
      <p:ext uri="{BB962C8B-B14F-4D97-AF65-F5344CB8AC3E}">
        <p14:creationId xmlns:p14="http://schemas.microsoft.com/office/powerpoint/2010/main" val="75354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9F575-0E7A-0563-4A10-CF1FAA274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E605B-0439-049E-354F-85704B8B79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38/113</a:t>
            </a:r>
          </a:p>
        </p:txBody>
      </p:sp>
    </p:spTree>
    <p:extLst>
      <p:ext uri="{BB962C8B-B14F-4D97-AF65-F5344CB8AC3E}">
        <p14:creationId xmlns:p14="http://schemas.microsoft.com/office/powerpoint/2010/main" val="17163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A0774-253F-2844-2B3D-27D2A07C5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28B4E-748C-04C8-DFBD-B82F1BFB0E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39/113</a:t>
            </a:r>
          </a:p>
        </p:txBody>
      </p:sp>
    </p:spTree>
    <p:extLst>
      <p:ext uri="{BB962C8B-B14F-4D97-AF65-F5344CB8AC3E}">
        <p14:creationId xmlns:p14="http://schemas.microsoft.com/office/powerpoint/2010/main" val="422410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B1054-48A7-1EE6-1F52-EEF8E29F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AF3D62-3FFD-935D-6181-DF25CD8672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4/113</a:t>
            </a:r>
          </a:p>
        </p:txBody>
      </p:sp>
    </p:spTree>
    <p:extLst>
      <p:ext uri="{BB962C8B-B14F-4D97-AF65-F5344CB8AC3E}">
        <p14:creationId xmlns:p14="http://schemas.microsoft.com/office/powerpoint/2010/main" val="314519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1E547-7CAC-C2D1-3FFF-D4D5A8518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81BB4-B129-8CDE-D8D0-AC583227B1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40/113</a:t>
            </a:r>
          </a:p>
        </p:txBody>
      </p:sp>
    </p:spTree>
    <p:extLst>
      <p:ext uri="{BB962C8B-B14F-4D97-AF65-F5344CB8AC3E}">
        <p14:creationId xmlns:p14="http://schemas.microsoft.com/office/powerpoint/2010/main" val="86025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E37C3-5424-8B6B-A949-C273CD13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83000-9873-8449-6156-29B3579A61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41/113</a:t>
            </a:r>
          </a:p>
        </p:txBody>
      </p:sp>
    </p:spTree>
    <p:extLst>
      <p:ext uri="{BB962C8B-B14F-4D97-AF65-F5344CB8AC3E}">
        <p14:creationId xmlns:p14="http://schemas.microsoft.com/office/powerpoint/2010/main" val="215159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59667-6451-26DC-FAE3-B92C79194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43EAD-DEA6-879D-C01C-B5BF344811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42/113</a:t>
            </a:r>
          </a:p>
        </p:txBody>
      </p:sp>
    </p:spTree>
    <p:extLst>
      <p:ext uri="{BB962C8B-B14F-4D97-AF65-F5344CB8AC3E}">
        <p14:creationId xmlns:p14="http://schemas.microsoft.com/office/powerpoint/2010/main" val="159490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2F3AE-BC56-F01D-92B4-1A8CD25C9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BCB4C-02FC-BE38-83ED-6082872E4D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43/113</a:t>
            </a:r>
          </a:p>
        </p:txBody>
      </p:sp>
    </p:spTree>
    <p:extLst>
      <p:ext uri="{BB962C8B-B14F-4D97-AF65-F5344CB8AC3E}">
        <p14:creationId xmlns:p14="http://schemas.microsoft.com/office/powerpoint/2010/main" val="248091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A828E-65B6-B0B7-4A3A-5C2596CD4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A8B98-DA89-ECB4-096C-67AA484A9E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44/113</a:t>
            </a:r>
          </a:p>
        </p:txBody>
      </p:sp>
    </p:spTree>
    <p:extLst>
      <p:ext uri="{BB962C8B-B14F-4D97-AF65-F5344CB8AC3E}">
        <p14:creationId xmlns:p14="http://schemas.microsoft.com/office/powerpoint/2010/main" val="327955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21B21-ECE9-1DAE-E790-D6E30331A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59D01-3E76-01C1-B38E-4004D2C091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45/113</a:t>
            </a:r>
          </a:p>
        </p:txBody>
      </p:sp>
    </p:spTree>
    <p:extLst>
      <p:ext uri="{BB962C8B-B14F-4D97-AF65-F5344CB8AC3E}">
        <p14:creationId xmlns:p14="http://schemas.microsoft.com/office/powerpoint/2010/main" val="75334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8093A-9FDC-473C-FFE3-7B807A6D4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1583E-9EEE-C0C0-6698-C835636F47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46/113</a:t>
            </a:r>
          </a:p>
        </p:txBody>
      </p:sp>
    </p:spTree>
    <p:extLst>
      <p:ext uri="{BB962C8B-B14F-4D97-AF65-F5344CB8AC3E}">
        <p14:creationId xmlns:p14="http://schemas.microsoft.com/office/powerpoint/2010/main" val="174321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58A41-7D95-CA3B-DB52-00B551B6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5FC1DC-0730-514E-06A0-D1415EA76A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47/113</a:t>
            </a:r>
          </a:p>
        </p:txBody>
      </p:sp>
    </p:spTree>
    <p:extLst>
      <p:ext uri="{BB962C8B-B14F-4D97-AF65-F5344CB8AC3E}">
        <p14:creationId xmlns:p14="http://schemas.microsoft.com/office/powerpoint/2010/main" val="260269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641E1-EF1D-15F9-D572-F39265813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9617A-8ED5-ACD3-24A2-1C6A9470CF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48/113</a:t>
            </a:r>
          </a:p>
        </p:txBody>
      </p:sp>
    </p:spTree>
    <p:extLst>
      <p:ext uri="{BB962C8B-B14F-4D97-AF65-F5344CB8AC3E}">
        <p14:creationId xmlns:p14="http://schemas.microsoft.com/office/powerpoint/2010/main" val="202949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1571F-35F3-B370-811E-35B75C2DD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EC846-CC19-E885-869D-B0B0A16F06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49/113</a:t>
            </a:r>
          </a:p>
        </p:txBody>
      </p:sp>
    </p:spTree>
    <p:extLst>
      <p:ext uri="{BB962C8B-B14F-4D97-AF65-F5344CB8AC3E}">
        <p14:creationId xmlns:p14="http://schemas.microsoft.com/office/powerpoint/2010/main" val="367881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94DE6-7621-2DC2-C125-5109965B9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3CA85-E603-0FE4-AF1E-7ACCC8618F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5/113</a:t>
            </a:r>
          </a:p>
        </p:txBody>
      </p:sp>
    </p:spTree>
    <p:extLst>
      <p:ext uri="{BB962C8B-B14F-4D97-AF65-F5344CB8AC3E}">
        <p14:creationId xmlns:p14="http://schemas.microsoft.com/office/powerpoint/2010/main" val="241280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1994F-8846-CCF8-13F1-0A5DF5F51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7BE23-2847-7D95-25BF-9B26ABE1FEF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50/113</a:t>
            </a:r>
          </a:p>
        </p:txBody>
      </p:sp>
    </p:spTree>
    <p:extLst>
      <p:ext uri="{BB962C8B-B14F-4D97-AF65-F5344CB8AC3E}">
        <p14:creationId xmlns:p14="http://schemas.microsoft.com/office/powerpoint/2010/main" val="285206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5853D-CFC5-BAB0-AD47-08438ED0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80735-064F-E5ED-1A1B-3EAF30A66E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51/113</a:t>
            </a:r>
          </a:p>
        </p:txBody>
      </p:sp>
    </p:spTree>
    <p:extLst>
      <p:ext uri="{BB962C8B-B14F-4D97-AF65-F5344CB8AC3E}">
        <p14:creationId xmlns:p14="http://schemas.microsoft.com/office/powerpoint/2010/main" val="31124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DDB1-D228-B2C2-A55F-EA9B13DB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442A6-F9F4-D1B8-BCB4-E2488B1CB1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52/113</a:t>
            </a:r>
          </a:p>
        </p:txBody>
      </p:sp>
    </p:spTree>
    <p:extLst>
      <p:ext uri="{BB962C8B-B14F-4D97-AF65-F5344CB8AC3E}">
        <p14:creationId xmlns:p14="http://schemas.microsoft.com/office/powerpoint/2010/main" val="231960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4AAB-E239-4C34-C851-D5873D08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AA61C-ED35-ADE7-4804-86DE26C093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53/113</a:t>
            </a:r>
          </a:p>
        </p:txBody>
      </p:sp>
    </p:spTree>
    <p:extLst>
      <p:ext uri="{BB962C8B-B14F-4D97-AF65-F5344CB8AC3E}">
        <p14:creationId xmlns:p14="http://schemas.microsoft.com/office/powerpoint/2010/main" val="356856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57AE7-C29D-2EB5-AF4D-DE632464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12445-B912-B3AD-8002-2A856319C1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54/113</a:t>
            </a:r>
          </a:p>
        </p:txBody>
      </p:sp>
    </p:spTree>
    <p:extLst>
      <p:ext uri="{BB962C8B-B14F-4D97-AF65-F5344CB8AC3E}">
        <p14:creationId xmlns:p14="http://schemas.microsoft.com/office/powerpoint/2010/main" val="357943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CFD6F-B0CF-23A2-6D2E-1C9810171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922C6-85EC-D6B8-AD0B-B613907524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55/113</a:t>
            </a:r>
          </a:p>
        </p:txBody>
      </p:sp>
    </p:spTree>
    <p:extLst>
      <p:ext uri="{BB962C8B-B14F-4D97-AF65-F5344CB8AC3E}">
        <p14:creationId xmlns:p14="http://schemas.microsoft.com/office/powerpoint/2010/main" val="62997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5482A-7533-1C22-4096-F0634C38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E76E5-37F9-AD73-4942-161571CA1A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56/113</a:t>
            </a:r>
          </a:p>
        </p:txBody>
      </p:sp>
    </p:spTree>
    <p:extLst>
      <p:ext uri="{BB962C8B-B14F-4D97-AF65-F5344CB8AC3E}">
        <p14:creationId xmlns:p14="http://schemas.microsoft.com/office/powerpoint/2010/main" val="65241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08707-DDFC-8136-8B90-95FC1963B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C291F-13C3-163F-9E7A-54F44CBBB9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57/113</a:t>
            </a:r>
          </a:p>
        </p:txBody>
      </p:sp>
    </p:spTree>
    <p:extLst>
      <p:ext uri="{BB962C8B-B14F-4D97-AF65-F5344CB8AC3E}">
        <p14:creationId xmlns:p14="http://schemas.microsoft.com/office/powerpoint/2010/main" val="202840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0E6EF-0F7E-D17D-9FE3-58F54BAE5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05B68-2013-8EA2-B94C-9C9668A38D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58/113</a:t>
            </a:r>
          </a:p>
        </p:txBody>
      </p:sp>
    </p:spTree>
    <p:extLst>
      <p:ext uri="{BB962C8B-B14F-4D97-AF65-F5344CB8AC3E}">
        <p14:creationId xmlns:p14="http://schemas.microsoft.com/office/powerpoint/2010/main" val="418937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CE277-63F3-EB8E-3140-07452D36C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9C10B-D7C9-C5C0-E8CF-E98DBC6553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59/113</a:t>
            </a:r>
          </a:p>
        </p:txBody>
      </p:sp>
    </p:spTree>
    <p:extLst>
      <p:ext uri="{BB962C8B-B14F-4D97-AF65-F5344CB8AC3E}">
        <p14:creationId xmlns:p14="http://schemas.microsoft.com/office/powerpoint/2010/main" val="361780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7E980-62DF-D14B-3A00-637FDEF7D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4CBF7-92A1-DB02-9BD0-BBB629185D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6/113</a:t>
            </a:r>
          </a:p>
        </p:txBody>
      </p:sp>
    </p:spTree>
    <p:extLst>
      <p:ext uri="{BB962C8B-B14F-4D97-AF65-F5344CB8AC3E}">
        <p14:creationId xmlns:p14="http://schemas.microsoft.com/office/powerpoint/2010/main" val="69742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054CE-C6EC-EF88-7309-DACD716B1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09F56-0580-B1A5-3866-F05410A8D2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60/113</a:t>
            </a:r>
          </a:p>
        </p:txBody>
      </p:sp>
    </p:spTree>
    <p:extLst>
      <p:ext uri="{BB962C8B-B14F-4D97-AF65-F5344CB8AC3E}">
        <p14:creationId xmlns:p14="http://schemas.microsoft.com/office/powerpoint/2010/main" val="308683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93BA5-5DE2-DFBF-ADE6-16146547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1CDDE-B627-A31D-D61D-FAE5EC2583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61/113</a:t>
            </a:r>
          </a:p>
        </p:txBody>
      </p:sp>
    </p:spTree>
    <p:extLst>
      <p:ext uri="{BB962C8B-B14F-4D97-AF65-F5344CB8AC3E}">
        <p14:creationId xmlns:p14="http://schemas.microsoft.com/office/powerpoint/2010/main" val="324449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B1F45-0DFD-5D75-99A3-58FBD38D8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68042-056C-1EFF-C592-605160343B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62/113</a:t>
            </a:r>
          </a:p>
        </p:txBody>
      </p:sp>
    </p:spTree>
    <p:extLst>
      <p:ext uri="{BB962C8B-B14F-4D97-AF65-F5344CB8AC3E}">
        <p14:creationId xmlns:p14="http://schemas.microsoft.com/office/powerpoint/2010/main" val="303112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E3359-C2BC-7376-3FAE-BD381ADC9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28CEF-611D-8FA2-F50D-67C0B260DB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63/113</a:t>
            </a:r>
          </a:p>
        </p:txBody>
      </p:sp>
    </p:spTree>
    <p:extLst>
      <p:ext uri="{BB962C8B-B14F-4D97-AF65-F5344CB8AC3E}">
        <p14:creationId xmlns:p14="http://schemas.microsoft.com/office/powerpoint/2010/main" val="106657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F7056-B62A-753B-91F4-1509E9B1F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8600E-6D42-0717-ADD9-C7D0FF091D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64/113</a:t>
            </a:r>
          </a:p>
        </p:txBody>
      </p:sp>
    </p:spTree>
    <p:extLst>
      <p:ext uri="{BB962C8B-B14F-4D97-AF65-F5344CB8AC3E}">
        <p14:creationId xmlns:p14="http://schemas.microsoft.com/office/powerpoint/2010/main" val="427318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E3D61-E78F-3871-2FDC-D1CA49D7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FABD5-2E73-9CD9-3B87-EAF48F2D87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65/113</a:t>
            </a:r>
          </a:p>
        </p:txBody>
      </p:sp>
    </p:spTree>
    <p:extLst>
      <p:ext uri="{BB962C8B-B14F-4D97-AF65-F5344CB8AC3E}">
        <p14:creationId xmlns:p14="http://schemas.microsoft.com/office/powerpoint/2010/main" val="264758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A1BE4-2766-29D6-7DEC-8D5F12FB5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D048F-E49E-65FB-4183-B05DC19C3F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66/113</a:t>
            </a:r>
          </a:p>
        </p:txBody>
      </p:sp>
    </p:spTree>
    <p:extLst>
      <p:ext uri="{BB962C8B-B14F-4D97-AF65-F5344CB8AC3E}">
        <p14:creationId xmlns:p14="http://schemas.microsoft.com/office/powerpoint/2010/main" val="328185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2A572-4EB1-523E-1A4E-C09826200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1D88D-82D7-A215-F29F-8B68767B16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67/113</a:t>
            </a:r>
          </a:p>
        </p:txBody>
      </p:sp>
    </p:spTree>
    <p:extLst>
      <p:ext uri="{BB962C8B-B14F-4D97-AF65-F5344CB8AC3E}">
        <p14:creationId xmlns:p14="http://schemas.microsoft.com/office/powerpoint/2010/main" val="388165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91030-A7B3-C451-87A1-B86668848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C9241-B23C-D0C0-D720-80AD820FB4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68/113</a:t>
            </a:r>
          </a:p>
        </p:txBody>
      </p:sp>
    </p:spTree>
    <p:extLst>
      <p:ext uri="{BB962C8B-B14F-4D97-AF65-F5344CB8AC3E}">
        <p14:creationId xmlns:p14="http://schemas.microsoft.com/office/powerpoint/2010/main" val="2882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436A4-EC5D-3B93-6C5F-CDADF88B6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E1014-C456-27DA-8B73-0E3DB4BB72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69/113</a:t>
            </a:r>
          </a:p>
        </p:txBody>
      </p:sp>
    </p:spTree>
    <p:extLst>
      <p:ext uri="{BB962C8B-B14F-4D97-AF65-F5344CB8AC3E}">
        <p14:creationId xmlns:p14="http://schemas.microsoft.com/office/powerpoint/2010/main" val="384644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1D482-D4EF-FD3D-4440-B70C81188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996DA-F5A7-C85C-84F2-CB8EDBFC0C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7/113</a:t>
            </a:r>
          </a:p>
        </p:txBody>
      </p:sp>
    </p:spTree>
    <p:extLst>
      <p:ext uri="{BB962C8B-B14F-4D97-AF65-F5344CB8AC3E}">
        <p14:creationId xmlns:p14="http://schemas.microsoft.com/office/powerpoint/2010/main" val="273906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72644-2FA6-C2CA-C89E-E59C5067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F78CD5-10B7-0D81-7134-48C7BC9197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70/113</a:t>
            </a:r>
          </a:p>
        </p:txBody>
      </p:sp>
    </p:spTree>
    <p:extLst>
      <p:ext uri="{BB962C8B-B14F-4D97-AF65-F5344CB8AC3E}">
        <p14:creationId xmlns:p14="http://schemas.microsoft.com/office/powerpoint/2010/main" val="235000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3ADEF-F95D-DBA4-70CB-2C287A1BB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253F8-6AE2-16ED-6048-7DC81B4875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71/113</a:t>
            </a:r>
          </a:p>
        </p:txBody>
      </p:sp>
    </p:spTree>
    <p:extLst>
      <p:ext uri="{BB962C8B-B14F-4D97-AF65-F5344CB8AC3E}">
        <p14:creationId xmlns:p14="http://schemas.microsoft.com/office/powerpoint/2010/main" val="325012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82D7F-9D89-182D-2566-362F4A44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0"/>
            <a:ext cx="3121152" cy="3121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047D8-BCF2-2E8E-909F-49C59DF54A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72/113</a:t>
            </a:r>
          </a:p>
        </p:txBody>
      </p:sp>
    </p:spTree>
    <p:extLst>
      <p:ext uri="{BB962C8B-B14F-4D97-AF65-F5344CB8AC3E}">
        <p14:creationId xmlns:p14="http://schemas.microsoft.com/office/powerpoint/2010/main" val="123127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A387F-A433-76ED-2935-8D75CF5E7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0"/>
            <a:ext cx="107342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A20F1-56E4-8521-19B1-9077504E2B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73/113</a:t>
            </a:r>
          </a:p>
        </p:txBody>
      </p:sp>
    </p:spTree>
    <p:extLst>
      <p:ext uri="{BB962C8B-B14F-4D97-AF65-F5344CB8AC3E}">
        <p14:creationId xmlns:p14="http://schemas.microsoft.com/office/powerpoint/2010/main" val="393469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05BF7-DADC-6F0C-0C99-50FDAFB43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D1FE17-EAAC-2C77-9F74-B4C18B30BB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74/113</a:t>
            </a:r>
          </a:p>
        </p:txBody>
      </p:sp>
    </p:spTree>
    <p:extLst>
      <p:ext uri="{BB962C8B-B14F-4D97-AF65-F5344CB8AC3E}">
        <p14:creationId xmlns:p14="http://schemas.microsoft.com/office/powerpoint/2010/main" val="391105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962DF-4298-3DFC-E133-75CE498C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966E3-D4E0-807B-EE7D-CC4948FC5C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75/113</a:t>
            </a:r>
          </a:p>
        </p:txBody>
      </p:sp>
    </p:spTree>
    <p:extLst>
      <p:ext uri="{BB962C8B-B14F-4D97-AF65-F5344CB8AC3E}">
        <p14:creationId xmlns:p14="http://schemas.microsoft.com/office/powerpoint/2010/main" val="297371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76F22-F38D-8D98-D4CA-6050A0DC4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BEFF5-398C-4871-D733-80911E3033C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76/113</a:t>
            </a:r>
          </a:p>
        </p:txBody>
      </p:sp>
    </p:spTree>
    <p:extLst>
      <p:ext uri="{BB962C8B-B14F-4D97-AF65-F5344CB8AC3E}">
        <p14:creationId xmlns:p14="http://schemas.microsoft.com/office/powerpoint/2010/main" val="386902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B4748-6493-CEBC-E157-A43581D9D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2C7A7-3A28-FEEE-DCBB-711C82F9BE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77/113</a:t>
            </a:r>
          </a:p>
        </p:txBody>
      </p:sp>
    </p:spTree>
    <p:extLst>
      <p:ext uri="{BB962C8B-B14F-4D97-AF65-F5344CB8AC3E}">
        <p14:creationId xmlns:p14="http://schemas.microsoft.com/office/powerpoint/2010/main" val="313359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52D7A-3676-E09C-4701-36BC42BB2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83AAC-79E1-8FCA-044E-CD02C72132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78/113</a:t>
            </a:r>
          </a:p>
        </p:txBody>
      </p:sp>
    </p:spTree>
    <p:extLst>
      <p:ext uri="{BB962C8B-B14F-4D97-AF65-F5344CB8AC3E}">
        <p14:creationId xmlns:p14="http://schemas.microsoft.com/office/powerpoint/2010/main" val="393132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A002D-7C89-88C3-B706-79A28C41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574C76-2706-3F60-AA57-E0705363C8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79/113</a:t>
            </a:r>
          </a:p>
        </p:txBody>
      </p:sp>
    </p:spTree>
    <p:extLst>
      <p:ext uri="{BB962C8B-B14F-4D97-AF65-F5344CB8AC3E}">
        <p14:creationId xmlns:p14="http://schemas.microsoft.com/office/powerpoint/2010/main" val="10652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911A5-AF37-7209-515B-9F4FF362E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7D996-3980-26E1-0813-D3841491A3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8/113</a:t>
            </a:r>
          </a:p>
        </p:txBody>
      </p:sp>
    </p:spTree>
    <p:extLst>
      <p:ext uri="{BB962C8B-B14F-4D97-AF65-F5344CB8AC3E}">
        <p14:creationId xmlns:p14="http://schemas.microsoft.com/office/powerpoint/2010/main" val="99965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8C6BF-386D-AEA3-2C7B-701C23143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8B1CF-FAB1-2660-0DDF-1C886FEDC5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80/113</a:t>
            </a:r>
          </a:p>
        </p:txBody>
      </p:sp>
    </p:spTree>
    <p:extLst>
      <p:ext uri="{BB962C8B-B14F-4D97-AF65-F5344CB8AC3E}">
        <p14:creationId xmlns:p14="http://schemas.microsoft.com/office/powerpoint/2010/main" val="77204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B7CF7-5289-BECF-1EDB-B03162C9F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631D55-305D-E167-59E7-6F5D8691B5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81/113</a:t>
            </a:r>
          </a:p>
        </p:txBody>
      </p:sp>
    </p:spTree>
    <p:extLst>
      <p:ext uri="{BB962C8B-B14F-4D97-AF65-F5344CB8AC3E}">
        <p14:creationId xmlns:p14="http://schemas.microsoft.com/office/powerpoint/2010/main" val="255973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E8B1F-B220-EA5C-443E-8C7FDCE88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EEC1A-A444-8F52-BCFB-E04A9D7300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82/113</a:t>
            </a:r>
          </a:p>
        </p:txBody>
      </p:sp>
    </p:spTree>
    <p:extLst>
      <p:ext uri="{BB962C8B-B14F-4D97-AF65-F5344CB8AC3E}">
        <p14:creationId xmlns:p14="http://schemas.microsoft.com/office/powerpoint/2010/main" val="413568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ECEFB-739C-2998-5064-69F9E5ED9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A0EAE-5B49-3C72-0F6A-4B6FBECBDB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83/113</a:t>
            </a:r>
          </a:p>
        </p:txBody>
      </p:sp>
    </p:spTree>
    <p:extLst>
      <p:ext uri="{BB962C8B-B14F-4D97-AF65-F5344CB8AC3E}">
        <p14:creationId xmlns:p14="http://schemas.microsoft.com/office/powerpoint/2010/main" val="258594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7CE50-C7A3-453E-580E-F7B5AD1CC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93D5DE-F918-E748-B2F9-AE4CB79AE2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84/113</a:t>
            </a:r>
          </a:p>
        </p:txBody>
      </p:sp>
    </p:spTree>
    <p:extLst>
      <p:ext uri="{BB962C8B-B14F-4D97-AF65-F5344CB8AC3E}">
        <p14:creationId xmlns:p14="http://schemas.microsoft.com/office/powerpoint/2010/main" val="269470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12781-0988-C371-F329-174381237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049A8-FF6F-3860-5C6C-61D3CD4D37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85/113</a:t>
            </a:r>
          </a:p>
        </p:txBody>
      </p:sp>
    </p:spTree>
    <p:extLst>
      <p:ext uri="{BB962C8B-B14F-4D97-AF65-F5344CB8AC3E}">
        <p14:creationId xmlns:p14="http://schemas.microsoft.com/office/powerpoint/2010/main" val="193138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37D6B-8F5E-3907-6F9A-7EF2AE263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A167B-19FE-DC40-026B-504FF3D538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86/113</a:t>
            </a:r>
          </a:p>
        </p:txBody>
      </p:sp>
    </p:spTree>
    <p:extLst>
      <p:ext uri="{BB962C8B-B14F-4D97-AF65-F5344CB8AC3E}">
        <p14:creationId xmlns:p14="http://schemas.microsoft.com/office/powerpoint/2010/main" val="234321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4ACF7-1477-ADBB-41C4-D23F2ADCB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8B00F-7D94-57D1-4B70-DC6B18E207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87/113</a:t>
            </a:r>
          </a:p>
        </p:txBody>
      </p:sp>
    </p:spTree>
    <p:extLst>
      <p:ext uri="{BB962C8B-B14F-4D97-AF65-F5344CB8AC3E}">
        <p14:creationId xmlns:p14="http://schemas.microsoft.com/office/powerpoint/2010/main" val="143796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2C8B5-4FFF-F2A5-0494-827B44DB1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1B607-99BA-0AE0-A7C1-35154C1B19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88/113</a:t>
            </a:r>
          </a:p>
        </p:txBody>
      </p:sp>
    </p:spTree>
    <p:extLst>
      <p:ext uri="{BB962C8B-B14F-4D97-AF65-F5344CB8AC3E}">
        <p14:creationId xmlns:p14="http://schemas.microsoft.com/office/powerpoint/2010/main" val="284691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A3C62-D002-6C5A-1F0D-3A2775D8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75065-E6FE-4752-13FC-856ABF4464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89/113</a:t>
            </a:r>
          </a:p>
        </p:txBody>
      </p:sp>
    </p:spTree>
    <p:extLst>
      <p:ext uri="{BB962C8B-B14F-4D97-AF65-F5344CB8AC3E}">
        <p14:creationId xmlns:p14="http://schemas.microsoft.com/office/powerpoint/2010/main" val="124098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ECBA6-1269-DF52-446A-EB2C79F7B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DB77D-BB1C-96AF-BFB7-733D5D6DF8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9/113</a:t>
            </a:r>
          </a:p>
        </p:txBody>
      </p:sp>
    </p:spTree>
    <p:extLst>
      <p:ext uri="{BB962C8B-B14F-4D97-AF65-F5344CB8AC3E}">
        <p14:creationId xmlns:p14="http://schemas.microsoft.com/office/powerpoint/2010/main" val="287299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D12B3-0EDD-0BE6-F6AB-359FA9761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1EFA2-35C5-0AF8-EF57-FD7B94CA75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90/113</a:t>
            </a:r>
          </a:p>
        </p:txBody>
      </p:sp>
    </p:spTree>
    <p:extLst>
      <p:ext uri="{BB962C8B-B14F-4D97-AF65-F5344CB8AC3E}">
        <p14:creationId xmlns:p14="http://schemas.microsoft.com/office/powerpoint/2010/main" val="43358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B28AA-715E-A58B-960F-11E478D8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415D90-3A91-7507-A55E-4B08EC5CB2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91/113</a:t>
            </a:r>
          </a:p>
        </p:txBody>
      </p:sp>
    </p:spTree>
    <p:extLst>
      <p:ext uri="{BB962C8B-B14F-4D97-AF65-F5344CB8AC3E}">
        <p14:creationId xmlns:p14="http://schemas.microsoft.com/office/powerpoint/2010/main" val="53742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F1D1A-F56D-A9F0-70C9-592F6B0C2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C670C-3346-804D-816C-A3D8B22DB0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92/113</a:t>
            </a:r>
          </a:p>
        </p:txBody>
      </p:sp>
    </p:spTree>
    <p:extLst>
      <p:ext uri="{BB962C8B-B14F-4D97-AF65-F5344CB8AC3E}">
        <p14:creationId xmlns:p14="http://schemas.microsoft.com/office/powerpoint/2010/main" val="156472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949C5-E969-C8B9-FF0F-C11152CF9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7F977-5969-0CCB-D882-E038555694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93/113</a:t>
            </a:r>
          </a:p>
        </p:txBody>
      </p:sp>
    </p:spTree>
    <p:extLst>
      <p:ext uri="{BB962C8B-B14F-4D97-AF65-F5344CB8AC3E}">
        <p14:creationId xmlns:p14="http://schemas.microsoft.com/office/powerpoint/2010/main" val="142429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AECB0A-763E-871D-99A3-F834BC98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B0F49-E7CF-55AE-9A8F-73FA62FFE7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94/113</a:t>
            </a:r>
          </a:p>
        </p:txBody>
      </p:sp>
    </p:spTree>
    <p:extLst>
      <p:ext uri="{BB962C8B-B14F-4D97-AF65-F5344CB8AC3E}">
        <p14:creationId xmlns:p14="http://schemas.microsoft.com/office/powerpoint/2010/main" val="90107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0098A-5BC1-D7C5-6B8A-7DA32C6A9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C9F72-DCAB-52D2-5AB0-60C3945E97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95/113</a:t>
            </a:r>
          </a:p>
        </p:txBody>
      </p:sp>
    </p:spTree>
    <p:extLst>
      <p:ext uri="{BB962C8B-B14F-4D97-AF65-F5344CB8AC3E}">
        <p14:creationId xmlns:p14="http://schemas.microsoft.com/office/powerpoint/2010/main" val="204038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52140-F289-A541-E27F-B2AE4A3FA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216A25-228F-C24F-454F-8BDC1C5194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96/113</a:t>
            </a:r>
          </a:p>
        </p:txBody>
      </p:sp>
    </p:spTree>
    <p:extLst>
      <p:ext uri="{BB962C8B-B14F-4D97-AF65-F5344CB8AC3E}">
        <p14:creationId xmlns:p14="http://schemas.microsoft.com/office/powerpoint/2010/main" val="419696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8523D-CC2E-5A02-6439-F04A01848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98B81-0247-4015-E3E3-7FA056998F2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97/113</a:t>
            </a:r>
          </a:p>
        </p:txBody>
      </p:sp>
    </p:spTree>
    <p:extLst>
      <p:ext uri="{BB962C8B-B14F-4D97-AF65-F5344CB8AC3E}">
        <p14:creationId xmlns:p14="http://schemas.microsoft.com/office/powerpoint/2010/main" val="371868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AD803-A8D0-505A-7D3E-7CC02A3DE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1524C-0FBF-C754-B902-6AD5E9A716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98/113</a:t>
            </a:r>
          </a:p>
        </p:txBody>
      </p:sp>
    </p:spTree>
    <p:extLst>
      <p:ext uri="{BB962C8B-B14F-4D97-AF65-F5344CB8AC3E}">
        <p14:creationId xmlns:p14="http://schemas.microsoft.com/office/powerpoint/2010/main" val="168685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C3960-B5C2-2864-02B5-26DB8E39F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FABF1-CCBB-620E-8408-696D5ECFDB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99/113</a:t>
            </a:r>
          </a:p>
        </p:txBody>
      </p:sp>
    </p:spTree>
    <p:extLst>
      <p:ext uri="{BB962C8B-B14F-4D97-AF65-F5344CB8AC3E}">
        <p14:creationId xmlns:p14="http://schemas.microsoft.com/office/powerpoint/2010/main" val="128829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Microsoft Office PowerPoint</Application>
  <PresentationFormat>Widescreen</PresentationFormat>
  <Paragraphs>340</Paragraphs>
  <Slides>114</Slides>
  <Notes>113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2023-02-14T17:03:27Z</dcterms:created>
  <dcterms:modified xsi:type="dcterms:W3CDTF">2023-02-14T17:03:27Z</dcterms:modified>
</cp:coreProperties>
</file>