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media/image123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25"/>
  </p:notesMasterIdLst>
  <p:sldIdLst>
    <p:sldId id="378" r:id="rId2"/>
    <p:sldId id="377" r:id="rId3"/>
    <p:sldId id="376" r:id="rId4"/>
    <p:sldId id="375" r:id="rId5"/>
    <p:sldId id="374" r:id="rId6"/>
    <p:sldId id="373" r:id="rId7"/>
    <p:sldId id="372" r:id="rId8"/>
    <p:sldId id="371" r:id="rId9"/>
    <p:sldId id="370" r:id="rId10"/>
    <p:sldId id="369" r:id="rId11"/>
    <p:sldId id="368" r:id="rId12"/>
    <p:sldId id="367" r:id="rId13"/>
    <p:sldId id="366" r:id="rId14"/>
    <p:sldId id="365" r:id="rId15"/>
    <p:sldId id="364" r:id="rId16"/>
    <p:sldId id="363" r:id="rId17"/>
    <p:sldId id="362" r:id="rId18"/>
    <p:sldId id="361" r:id="rId19"/>
    <p:sldId id="360" r:id="rId20"/>
    <p:sldId id="359" r:id="rId21"/>
    <p:sldId id="358" r:id="rId22"/>
    <p:sldId id="357" r:id="rId23"/>
    <p:sldId id="356" r:id="rId24"/>
    <p:sldId id="355" r:id="rId25"/>
    <p:sldId id="354" r:id="rId26"/>
    <p:sldId id="353" r:id="rId27"/>
    <p:sldId id="352" r:id="rId28"/>
    <p:sldId id="351" r:id="rId29"/>
    <p:sldId id="350" r:id="rId30"/>
    <p:sldId id="349" r:id="rId31"/>
    <p:sldId id="348" r:id="rId32"/>
    <p:sldId id="347" r:id="rId33"/>
    <p:sldId id="346" r:id="rId34"/>
    <p:sldId id="345" r:id="rId35"/>
    <p:sldId id="344" r:id="rId36"/>
    <p:sldId id="343" r:id="rId37"/>
    <p:sldId id="342" r:id="rId38"/>
    <p:sldId id="341" r:id="rId39"/>
    <p:sldId id="340" r:id="rId40"/>
    <p:sldId id="339" r:id="rId41"/>
    <p:sldId id="338" r:id="rId42"/>
    <p:sldId id="337" r:id="rId43"/>
    <p:sldId id="336" r:id="rId44"/>
    <p:sldId id="335" r:id="rId45"/>
    <p:sldId id="334" r:id="rId46"/>
    <p:sldId id="333" r:id="rId47"/>
    <p:sldId id="332" r:id="rId48"/>
    <p:sldId id="331" r:id="rId49"/>
    <p:sldId id="330" r:id="rId50"/>
    <p:sldId id="329" r:id="rId51"/>
    <p:sldId id="328" r:id="rId52"/>
    <p:sldId id="327" r:id="rId53"/>
    <p:sldId id="326" r:id="rId54"/>
    <p:sldId id="325" r:id="rId55"/>
    <p:sldId id="324" r:id="rId56"/>
    <p:sldId id="323" r:id="rId57"/>
    <p:sldId id="322" r:id="rId58"/>
    <p:sldId id="321" r:id="rId59"/>
    <p:sldId id="320" r:id="rId60"/>
    <p:sldId id="319" r:id="rId61"/>
    <p:sldId id="318" r:id="rId62"/>
    <p:sldId id="317" r:id="rId63"/>
    <p:sldId id="316" r:id="rId64"/>
    <p:sldId id="315" r:id="rId65"/>
    <p:sldId id="314" r:id="rId66"/>
    <p:sldId id="313" r:id="rId67"/>
    <p:sldId id="312" r:id="rId68"/>
    <p:sldId id="311" r:id="rId69"/>
    <p:sldId id="310" r:id="rId70"/>
    <p:sldId id="309" r:id="rId71"/>
    <p:sldId id="308" r:id="rId72"/>
    <p:sldId id="307" r:id="rId73"/>
    <p:sldId id="306" r:id="rId74"/>
    <p:sldId id="305" r:id="rId75"/>
    <p:sldId id="304" r:id="rId76"/>
    <p:sldId id="303" r:id="rId77"/>
    <p:sldId id="302" r:id="rId78"/>
    <p:sldId id="301" r:id="rId79"/>
    <p:sldId id="300" r:id="rId80"/>
    <p:sldId id="299" r:id="rId81"/>
    <p:sldId id="298" r:id="rId82"/>
    <p:sldId id="297" r:id="rId83"/>
    <p:sldId id="296" r:id="rId84"/>
    <p:sldId id="295" r:id="rId85"/>
    <p:sldId id="294" r:id="rId86"/>
    <p:sldId id="293" r:id="rId87"/>
    <p:sldId id="292" r:id="rId88"/>
    <p:sldId id="291" r:id="rId89"/>
    <p:sldId id="290" r:id="rId90"/>
    <p:sldId id="289" r:id="rId91"/>
    <p:sldId id="288" r:id="rId92"/>
    <p:sldId id="287" r:id="rId93"/>
    <p:sldId id="286" r:id="rId94"/>
    <p:sldId id="285" r:id="rId95"/>
    <p:sldId id="284" r:id="rId96"/>
    <p:sldId id="283" r:id="rId97"/>
    <p:sldId id="282" r:id="rId98"/>
    <p:sldId id="281" r:id="rId99"/>
    <p:sldId id="280" r:id="rId100"/>
    <p:sldId id="279" r:id="rId101"/>
    <p:sldId id="278" r:id="rId102"/>
    <p:sldId id="277" r:id="rId103"/>
    <p:sldId id="276" r:id="rId104"/>
    <p:sldId id="275" r:id="rId105"/>
    <p:sldId id="274" r:id="rId106"/>
    <p:sldId id="273" r:id="rId107"/>
    <p:sldId id="272" r:id="rId108"/>
    <p:sldId id="271" r:id="rId109"/>
    <p:sldId id="270" r:id="rId110"/>
    <p:sldId id="269" r:id="rId111"/>
    <p:sldId id="268" r:id="rId112"/>
    <p:sldId id="267" r:id="rId113"/>
    <p:sldId id="266" r:id="rId114"/>
    <p:sldId id="265" r:id="rId115"/>
    <p:sldId id="264" r:id="rId116"/>
    <p:sldId id="263" r:id="rId117"/>
    <p:sldId id="262" r:id="rId118"/>
    <p:sldId id="261" r:id="rId119"/>
    <p:sldId id="260" r:id="rId120"/>
    <p:sldId id="259" r:id="rId121"/>
    <p:sldId id="258" r:id="rId122"/>
    <p:sldId id="257" r:id="rId123"/>
    <p:sldId id="256" r:id="rId124"/>
  </p:sldIdLst>
  <p:sldSz cx="12192000" cy="6858000"/>
  <p:notesSz cx="6858000" cy="9144000"/>
  <p:embeddedFontLst>
    <p:embeddedFont>
      <p:font typeface="Calibri" panose="020F0502020204030204" pitchFamily="34" charset="0"/>
      <p:regular r:id="rId126"/>
      <p:bold r:id="rId127"/>
      <p:italic r:id="rId128"/>
      <p:boldItalic r:id="rId129"/>
    </p:embeddedFont>
    <p:embeddedFont>
      <p:font typeface="Calibri Light" panose="020F0302020204030204" pitchFamily="34" charset="0"/>
      <p:regular r:id="rId130"/>
      <p:italic r:id="rId1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8" d="100"/>
          <a:sy n="118" d="100"/>
        </p:scale>
        <p:origin x="610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font" Target="fonts/font3.fntdata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font" Target="fonts/font4.fntdata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font" Target="fonts/font5.fntdata"/><Relationship Id="rId135" Type="http://schemas.openxmlformats.org/officeDocument/2006/relationships/tableStyles" Target="tableStyles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font" Target="fonts/font6.fntdata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presProps" Target="pres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3D61D-B9E9-4182-A376-D5DDD5A3BFD9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CEFF39-18F2-4968-861F-8B506D9623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28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zli2947_poster.jpg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8187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ykyung_poster.jpg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29727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cleun343_poster.jpg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1256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ckerrig2_poster.jpg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86160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cjin83_poster.jpg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82647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chusar_poster.jpg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481836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bloyuk_poster.jpg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157924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bliu388_poster.jpg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95153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bli656_poster.jpg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327298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bli628_poster.jpg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913370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bleung83_poster.jpg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05176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bkabbani_poster.jpg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180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ykoo7_poster.jpg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2491853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bjang26_poster.jpg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28119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bhusovsz_poster.jpg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2714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bhsu5_poster.jpg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844327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bhogan25_poster.jpg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06763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aloblaw_poster.jpg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52322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alatime7_poster.jpg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99029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akrstic3_poster.jpg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93466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akosturi_poster.jpg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877389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akorne_poster.jpg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67364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akhoury6_poster.jpg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6543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ykhande_poster.jpg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60286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akalyal_poster.jpg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1316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ajamal63_poster.jpg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477862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ahowar42_poster.jpg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5589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yhua67_poster.jpg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3401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xliu2672_poster.jpg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804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xlin462_poster.jpg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2142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xlin343_poster.jpg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48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xke29_poster.jpg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1711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xjia66_poster.jpg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75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xhua23_poster.jpg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8864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zli2936_poster.jpg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4687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wkayhan_poster.jpg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992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wibrahi3_poster.jpg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63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vhsieh4_poster.jpg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8104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tlin243_poster.jpg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4318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thuynh92_poster.jpg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0417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slin445_poster.jpg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7519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sli2733_poster.jpg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1522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sli2687_poster.jpg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7264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slee2873_poster.jpg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0817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slee2722_poster.jpg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13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yliu4342_poster.jpg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81003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slamers3_poster.jpg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670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slakha32_poster.jpg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2316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slahourp_poster.jpg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4381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skullar5_poster.jpg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7122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skim2632_poster.jpg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9386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skim2297_poster.jpg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794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skaufma7_poster.jpg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8223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skapoo29_poster.jpg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9256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skamrany_poster.jpg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97158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sirtiza_poster.jpg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296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ylin687_poster.jpg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74488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shong329_poster.jpg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53522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rliu576_poster.jpg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33373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rlin89_poster.jpg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3252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rlevy45_poster.jpg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844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rkwon2_poster.jpg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82731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rkhandk_poster.jpg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17713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riyer7_poster.jpg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65638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pkathiri_poster.jpg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22638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ohwang_poster.jpg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6647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nlakha5_poster.jpg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1209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ylee862_poster.jpg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8150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ninfanti_poster.jpg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21622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mlogan27_poster.jpg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5792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mlit_poster.jpg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1986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mleun93_poster.jpg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2513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mlesli9_poster.jpg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76315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mlavoie8_poster.jpg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02978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mko28_poster.jpg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25770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mkingst9_poster.jpg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0233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mkha339_poster.jpg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4286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mjeon8_poster.jpg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483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ylee858_poster.jpg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5266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midris6_poster.jpg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62249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ljanicij_poster.jpg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99013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kjohn386_poster.jpg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4818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kjohn383_poster.jpg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782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khyman4_poster.jpg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15013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khughe49_poster.jpg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00056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jlove29_poster.jpg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2214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jli3724_poster.jpg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74873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jlevin27_poster.jpg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5308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jlee3829_poster.jpg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4052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ylee853_poster.jpg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41505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jlee3672_poster.jpg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4645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jlee3666_poster.jpg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722363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jlai286_poster.jpg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109748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jking268_poster.jpg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931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jkeeneli_poster.jpg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201593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jkang375_poster.jpg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503305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jjacob85_poster.jpg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62240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jiantor3_poster.jpg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96770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jhuan864_poster.jpg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0978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ilieu2_poster.jpg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1158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ylee833_poster.jpg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759958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ikohli_poster.jpg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30874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hli2452_poster.jpg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85844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hkong47_poster.jpg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12073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hjang55_poster.jpg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98611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hjadhav_poster.jpg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96443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gkhetarp_poster.jpg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302761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elowapon_poster.jpg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39599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eleis5_poster.jpg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410837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ekhalid2_poster.jpg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037233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ekertzm_poster.jpg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166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ylazarev_poster.jpg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635934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dlayman_poster.jpg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431136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dkhan83_poster.jpg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425757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dkalra3_poster.jpg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8634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djohal3_poster.jpg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30310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dintwal_poster.jpg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213913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dhoang22_poster.jpg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577257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cliu889_poster.jpg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0882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clin383_poster.jpg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949809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clim73_poster.jpg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55024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cli2373_poster.jpg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7CEFF39-18F2-4968-861F-8B506D9623A3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478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AB410-88BA-54D0-AFF9-EA238777BD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A8B9C2-95D7-50E7-4043-DC3B2E65E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0829CA-4AD4-1360-BB24-94EF76F9A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557BF-E1FB-55A8-C54F-3574905AA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CE0AD-853A-12A0-2DF5-C0F6BA057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003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6FB22-805F-8D11-666A-00F391EAE5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A3DB3A-ABFB-5064-D365-AF3BD7D657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88210-7FD1-2C9F-6A9C-CC723B1728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9263B7-5E39-827D-4E06-8F5F2EFC5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9B093A-36E2-95A0-BDF7-9EABC6659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93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AF87B7-F44E-E021-45B3-B15CF7E174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53AD42-ADF1-3BA2-14CF-93B05A1063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6464A-192D-AFEF-5E77-90466B9C4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767AD6-5BF1-CF7E-EC04-0BADD197F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278BE-D345-4AA7-AAD5-24DE75DF3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573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B8883E-C243-960E-2904-AD6C1FF172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406672-2322-0178-B136-9AFB746A0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95D758-E88A-7E20-E8D6-DB7926D41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FFC97-782D-2B0E-2BD1-3C81C25C8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15694B-8B2C-F6FD-526C-0AE0A9E5A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18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C52B8-4288-3A22-4D37-A6706E61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F78828-2DE9-7474-FA58-DE06AF07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2B20D-7AD1-5B39-B445-0D499C4DE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5F5733-EA85-BEC4-DBFE-371B01939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E91984-F150-12B5-521B-667B150D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998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9B777-5492-C58C-4184-8B21382F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E89FAA-9613-9C29-8F11-AF07A598CE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A2BEF6-F61F-0097-A88B-22AA056F9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EC6F65-DF68-4A79-438B-41D05F7FBD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8F93E-7482-CE4B-D76F-563F2094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63875B-61B8-4578-1499-81917920E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52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4C223-5E04-A37E-A347-548F9DF65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763116-70A8-91DD-BC0D-CC37159598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997BC6C-DF77-1EF1-5AD9-2F7C88251C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F7AFD0-A89E-7505-B155-BFCB4AB46E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6364613-996E-8DFB-169E-039D27804D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17091E8-33C2-EDF5-4504-386106604E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B26959-45FC-2ED3-D744-24CD434C3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654DC6-454D-54B3-FD1F-5730AA87B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082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98692-36C1-7EDC-5E47-2619DA579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C20D7-7F48-07DD-8D13-D82C02CBC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D8CF45-E3CB-6C10-1083-C0F61365C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88E9D0-7EA8-104E-DE33-F731D7460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495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6FE6794-3232-05A3-5457-8530E101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C06B2DA-866E-7934-F7BC-2AB99733F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396BA9-A955-4E5D-195C-6296F32450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360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1CA79-4788-4556-F005-459847DCFD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EFA95-5E9E-6B19-4F5B-8AA2E42F5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2FED97-5D37-8230-9448-584E48B9F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34D20-588F-F61A-64C7-4A6F2BF25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DC6B85-34CF-EA76-FFF8-441C8B76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F712D7-EA81-A344-E8BD-05A40D056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050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F12B70-DBF3-EFF1-B76F-797D0C0E7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AF4696F-8B4C-C177-657D-D51E08866D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82AE2E-32B7-8C2C-8FB2-50E50F8B3F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8E53DE-9323-2422-05BC-22711735C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6D5D52-E7C1-FB20-D48F-B84B18BA0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F15DF-DBC1-9AEA-AADB-6C76A2DC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1314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DF3E01-CB41-13D5-3DC6-70AF89D42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59ABE6-EDBC-D032-9567-28770BAC2E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503D20-E526-FC4B-BDCE-1F879629A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490C6B-8583-443E-B81D-EAE626842DE8}" type="datetimeFigureOut">
              <a:rPr lang="en-US" smtClean="0"/>
              <a:t>2/14/2023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C5DD93-7DF7-7DA9-FA4E-D18BE5883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853029-D791-88C8-923C-7F38703D04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64624F-18BA-4C40-A336-F72DA6F4EF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921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g"/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g"/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g"/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g"/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B1D666-C94B-183F-574A-745B5CDEDE63}"/>
              </a:ext>
            </a:extLst>
          </p:cNvPr>
          <p:cNvSpPr txBox="1"/>
          <p:nvPr/>
        </p:nvSpPr>
        <p:spPr>
          <a:xfrm>
            <a:off x="1828800" y="2057400"/>
            <a:ext cx="8686800" cy="1569660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4800" b="1">
                <a:solidFill>
                  <a:srgbClr val="EEE8AA"/>
                </a:solidFill>
                <a:effectLst>
                  <a:prstShdw prst="shdw14" dist="35921" dir="2700000">
                    <a:scrgbClr r="0" g="0" b="0">
                      <a:alpha val="43000"/>
                    </a:scrgbClr>
                  </a:prstShdw>
                </a:effectLst>
                <a:latin typeface="Arial" panose="020B0604020202020204" pitchFamily="34" charset="0"/>
              </a:rPr>
              <a:t>CS1033 Assignment 1 Slide Show (Group 3)</a:t>
            </a:r>
          </a:p>
        </p:txBody>
      </p:sp>
    </p:spTree>
    <p:extLst>
      <p:ext uri="{BB962C8B-B14F-4D97-AF65-F5344CB8AC3E}">
        <p14:creationId xmlns:p14="http://schemas.microsoft.com/office/powerpoint/2010/main" val="85915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10C761-2D99-19BB-36A5-3033164DA0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466F7-9390-2C01-A76C-ED79B7264DD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10/122</a:t>
            </a:r>
          </a:p>
        </p:txBody>
      </p:sp>
    </p:spTree>
    <p:extLst>
      <p:ext uri="{BB962C8B-B14F-4D97-AF65-F5344CB8AC3E}">
        <p14:creationId xmlns:p14="http://schemas.microsoft.com/office/powerpoint/2010/main" val="1246652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78928-6CA8-71D7-1C43-DE21276469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E28D62-618B-CF91-9873-CB6021A7466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100/122</a:t>
            </a:r>
          </a:p>
        </p:txBody>
      </p:sp>
    </p:spTree>
    <p:extLst>
      <p:ext uri="{BB962C8B-B14F-4D97-AF65-F5344CB8AC3E}">
        <p14:creationId xmlns:p14="http://schemas.microsoft.com/office/powerpoint/2010/main" val="1850141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84C133-3DBF-00D7-42EA-9A70F3940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C8F9B2-6EDC-A4D0-59EF-C06A7341D0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101/122</a:t>
            </a:r>
          </a:p>
        </p:txBody>
      </p:sp>
    </p:spTree>
    <p:extLst>
      <p:ext uri="{BB962C8B-B14F-4D97-AF65-F5344CB8AC3E}">
        <p14:creationId xmlns:p14="http://schemas.microsoft.com/office/powerpoint/2010/main" val="2713447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53B34-560B-7A62-D836-5C9F563E7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D50D75-1040-8290-004D-0BE069D40F1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102/122</a:t>
            </a:r>
          </a:p>
        </p:txBody>
      </p:sp>
    </p:spTree>
    <p:extLst>
      <p:ext uri="{BB962C8B-B14F-4D97-AF65-F5344CB8AC3E}">
        <p14:creationId xmlns:p14="http://schemas.microsoft.com/office/powerpoint/2010/main" val="3749584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2911C5-5F47-A21C-E879-93770BCF6C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5F08B89-D373-9FC1-A149-310129CB56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103/122</a:t>
            </a:r>
          </a:p>
        </p:txBody>
      </p:sp>
    </p:spTree>
    <p:extLst>
      <p:ext uri="{BB962C8B-B14F-4D97-AF65-F5344CB8AC3E}">
        <p14:creationId xmlns:p14="http://schemas.microsoft.com/office/powerpoint/2010/main" val="275387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63B60C-29A2-1556-B931-72639D7FB7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F046F9-C87F-A504-8330-E209082CE87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104/122</a:t>
            </a:r>
          </a:p>
        </p:txBody>
      </p:sp>
    </p:spTree>
    <p:extLst>
      <p:ext uri="{BB962C8B-B14F-4D97-AF65-F5344CB8AC3E}">
        <p14:creationId xmlns:p14="http://schemas.microsoft.com/office/powerpoint/2010/main" val="33799483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F43FF3-0C85-1F8A-6E7A-CA715F8D0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2E5BBC6-294E-99CC-F1C7-5CB5B4F29B5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105/122</a:t>
            </a:r>
          </a:p>
        </p:txBody>
      </p:sp>
    </p:spTree>
    <p:extLst>
      <p:ext uri="{BB962C8B-B14F-4D97-AF65-F5344CB8AC3E}">
        <p14:creationId xmlns:p14="http://schemas.microsoft.com/office/powerpoint/2010/main" val="100218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D39E0B-2FCD-2131-B11C-3610F6FFC8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B64E5A-8183-47B1-A071-64B844BD36C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106/122</a:t>
            </a:r>
          </a:p>
        </p:txBody>
      </p:sp>
    </p:spTree>
    <p:extLst>
      <p:ext uri="{BB962C8B-B14F-4D97-AF65-F5344CB8AC3E}">
        <p14:creationId xmlns:p14="http://schemas.microsoft.com/office/powerpoint/2010/main" val="710717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4C3C2C-B3D8-9CB2-EE23-D19C420E4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0A58A7-9A15-1098-1649-C22D087237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107/122</a:t>
            </a:r>
          </a:p>
        </p:txBody>
      </p:sp>
    </p:spTree>
    <p:extLst>
      <p:ext uri="{BB962C8B-B14F-4D97-AF65-F5344CB8AC3E}">
        <p14:creationId xmlns:p14="http://schemas.microsoft.com/office/powerpoint/2010/main" val="1410952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6EBD0B-24AD-B8B1-C225-DA931552F1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E3CCA0-0B79-145E-9A6C-CEC6B0DAF1C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108/122</a:t>
            </a:r>
          </a:p>
        </p:txBody>
      </p:sp>
    </p:spTree>
    <p:extLst>
      <p:ext uri="{BB962C8B-B14F-4D97-AF65-F5344CB8AC3E}">
        <p14:creationId xmlns:p14="http://schemas.microsoft.com/office/powerpoint/2010/main" val="1157823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D683A4-1F87-9980-A5CD-BBCEF2EBF4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BA466F2-8BBA-84CC-4C61-FBC7D5F256C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109/122</a:t>
            </a:r>
          </a:p>
        </p:txBody>
      </p:sp>
    </p:spTree>
    <p:extLst>
      <p:ext uri="{BB962C8B-B14F-4D97-AF65-F5344CB8AC3E}">
        <p14:creationId xmlns:p14="http://schemas.microsoft.com/office/powerpoint/2010/main" val="7376952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F2AAD-8D61-BB1A-FF42-31C86BB279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0B2C2F-76DC-E4BA-65A3-F152EBBF7FA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11/122</a:t>
            </a:r>
          </a:p>
        </p:txBody>
      </p:sp>
    </p:spTree>
    <p:extLst>
      <p:ext uri="{BB962C8B-B14F-4D97-AF65-F5344CB8AC3E}">
        <p14:creationId xmlns:p14="http://schemas.microsoft.com/office/powerpoint/2010/main" val="1173925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097C23-E595-7859-8D7A-50FBA3A877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55C6E56-F833-5F6C-B48D-2DE6D5A2468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110/122</a:t>
            </a:r>
          </a:p>
        </p:txBody>
      </p:sp>
    </p:spTree>
    <p:extLst>
      <p:ext uri="{BB962C8B-B14F-4D97-AF65-F5344CB8AC3E}">
        <p14:creationId xmlns:p14="http://schemas.microsoft.com/office/powerpoint/2010/main" val="12685929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D756EA-AE39-FAE0-31C9-D5E8E9BAA0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7C4C4E2-AB67-1077-7153-D051E0C48B4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111/122</a:t>
            </a:r>
          </a:p>
        </p:txBody>
      </p:sp>
    </p:spTree>
    <p:extLst>
      <p:ext uri="{BB962C8B-B14F-4D97-AF65-F5344CB8AC3E}">
        <p14:creationId xmlns:p14="http://schemas.microsoft.com/office/powerpoint/2010/main" val="3487125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DF61CE-72A0-DBF4-A8B7-CFF3AC4669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62B8D7-85CE-1D54-FBE4-4DC81BA08D6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112/122</a:t>
            </a:r>
          </a:p>
        </p:txBody>
      </p:sp>
    </p:spTree>
    <p:extLst>
      <p:ext uri="{BB962C8B-B14F-4D97-AF65-F5344CB8AC3E}">
        <p14:creationId xmlns:p14="http://schemas.microsoft.com/office/powerpoint/2010/main" val="3618542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EA75C9-6581-1EB5-317C-1EA308892D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D44740-DDCE-CBEA-71F6-B6B5EF22438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113/122</a:t>
            </a:r>
          </a:p>
        </p:txBody>
      </p:sp>
    </p:spTree>
    <p:extLst>
      <p:ext uri="{BB962C8B-B14F-4D97-AF65-F5344CB8AC3E}">
        <p14:creationId xmlns:p14="http://schemas.microsoft.com/office/powerpoint/2010/main" val="3110820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14A3F7-E0F2-D664-C944-9514CC5407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BCDA3C-4FE2-2B10-3FA7-4BBB59FE8BB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114/122</a:t>
            </a:r>
          </a:p>
        </p:txBody>
      </p:sp>
    </p:spTree>
    <p:extLst>
      <p:ext uri="{BB962C8B-B14F-4D97-AF65-F5344CB8AC3E}">
        <p14:creationId xmlns:p14="http://schemas.microsoft.com/office/powerpoint/2010/main" val="25720689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559814-4EE4-8202-EEE9-DBBE17119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A3D49E-6E30-D7D9-8C75-156919212EB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115/122</a:t>
            </a:r>
          </a:p>
        </p:txBody>
      </p:sp>
    </p:spTree>
    <p:extLst>
      <p:ext uri="{BB962C8B-B14F-4D97-AF65-F5344CB8AC3E}">
        <p14:creationId xmlns:p14="http://schemas.microsoft.com/office/powerpoint/2010/main" val="4188620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324661-729F-2B5B-42C4-0F1661CB9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63C605-6492-7087-C3AF-6D668CF03D0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116/122</a:t>
            </a:r>
          </a:p>
        </p:txBody>
      </p:sp>
    </p:spTree>
    <p:extLst>
      <p:ext uri="{BB962C8B-B14F-4D97-AF65-F5344CB8AC3E}">
        <p14:creationId xmlns:p14="http://schemas.microsoft.com/office/powerpoint/2010/main" val="3782427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C5CDC9-5DA6-EE0D-119F-8B5E3D235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BB7D85-7EEF-0E27-1457-D018A02D3A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117/122</a:t>
            </a:r>
          </a:p>
        </p:txBody>
      </p:sp>
    </p:spTree>
    <p:extLst>
      <p:ext uri="{BB962C8B-B14F-4D97-AF65-F5344CB8AC3E}">
        <p14:creationId xmlns:p14="http://schemas.microsoft.com/office/powerpoint/2010/main" val="3439255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4EA4C24-01D5-1F9A-91DE-AAA19F236E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E90985-89AA-DA75-6BC0-4BA96EE66A9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118/122</a:t>
            </a:r>
          </a:p>
        </p:txBody>
      </p:sp>
    </p:spTree>
    <p:extLst>
      <p:ext uri="{BB962C8B-B14F-4D97-AF65-F5344CB8AC3E}">
        <p14:creationId xmlns:p14="http://schemas.microsoft.com/office/powerpoint/2010/main" val="2522752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DA5D80-E344-A5C1-5C11-17783F652D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2765F50-303C-F928-5D0F-599D8B86BC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119/122</a:t>
            </a:r>
          </a:p>
        </p:txBody>
      </p:sp>
    </p:spTree>
    <p:extLst>
      <p:ext uri="{BB962C8B-B14F-4D97-AF65-F5344CB8AC3E}">
        <p14:creationId xmlns:p14="http://schemas.microsoft.com/office/powerpoint/2010/main" val="1096352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9D9D56-336E-85D2-5696-C68DB8D82A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7C228A-541B-9FB4-9A54-0F2B988BEB1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12/122</a:t>
            </a:r>
          </a:p>
        </p:txBody>
      </p:sp>
    </p:spTree>
    <p:extLst>
      <p:ext uri="{BB962C8B-B14F-4D97-AF65-F5344CB8AC3E}">
        <p14:creationId xmlns:p14="http://schemas.microsoft.com/office/powerpoint/2010/main" val="4273960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ADAA43-99E2-8848-1971-2AD2C09633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EF8C3D-23D7-8742-06E4-02C9E3889D0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120/122</a:t>
            </a:r>
          </a:p>
        </p:txBody>
      </p:sp>
    </p:spTree>
    <p:extLst>
      <p:ext uri="{BB962C8B-B14F-4D97-AF65-F5344CB8AC3E}">
        <p14:creationId xmlns:p14="http://schemas.microsoft.com/office/powerpoint/2010/main" val="2731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6817D1-7AFE-A7B3-5811-3FD24B095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1E3DBA-3D08-C2F2-391C-74FEE9142E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121/122</a:t>
            </a:r>
          </a:p>
        </p:txBody>
      </p:sp>
    </p:spTree>
    <p:extLst>
      <p:ext uri="{BB962C8B-B14F-4D97-AF65-F5344CB8AC3E}">
        <p14:creationId xmlns:p14="http://schemas.microsoft.com/office/powerpoint/2010/main" val="2667993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DCF365-7333-A75D-79E0-AA5D971BA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D01EC-73D8-2DD0-6409-320B4270773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122/122</a:t>
            </a:r>
          </a:p>
        </p:txBody>
      </p:sp>
    </p:spTree>
    <p:extLst>
      <p:ext uri="{BB962C8B-B14F-4D97-AF65-F5344CB8AC3E}">
        <p14:creationId xmlns:p14="http://schemas.microsoft.com/office/powerpoint/2010/main" val="36125076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6E02D0-C369-47DB-FBA9-CF2C8D7DB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702" y="0"/>
            <a:ext cx="444459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D49FC4-AA66-C1E1-15DB-D8B804A2F8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123/122</a:t>
            </a:r>
          </a:p>
        </p:txBody>
      </p:sp>
    </p:spTree>
    <p:extLst>
      <p:ext uri="{BB962C8B-B14F-4D97-AF65-F5344CB8AC3E}">
        <p14:creationId xmlns:p14="http://schemas.microsoft.com/office/powerpoint/2010/main" val="244680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6D4598-9027-BFE5-D64F-C6C3A4CC15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BA03C4-D0BA-5AD3-FE55-6E028605854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13/122</a:t>
            </a:r>
          </a:p>
        </p:txBody>
      </p:sp>
    </p:spTree>
    <p:extLst>
      <p:ext uri="{BB962C8B-B14F-4D97-AF65-F5344CB8AC3E}">
        <p14:creationId xmlns:p14="http://schemas.microsoft.com/office/powerpoint/2010/main" val="2182152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17B9F3-DFA1-0904-777C-FE46F6631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738C55-AC51-F32A-7648-7EE6F053C7B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14/122</a:t>
            </a:r>
          </a:p>
        </p:txBody>
      </p:sp>
    </p:spTree>
    <p:extLst>
      <p:ext uri="{BB962C8B-B14F-4D97-AF65-F5344CB8AC3E}">
        <p14:creationId xmlns:p14="http://schemas.microsoft.com/office/powerpoint/2010/main" val="3041618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D4891C-F94D-864A-B016-792D6E9FF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B63307D-4356-D6BF-7226-6FE3A99CB93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15/122</a:t>
            </a:r>
          </a:p>
        </p:txBody>
      </p:sp>
    </p:spTree>
    <p:extLst>
      <p:ext uri="{BB962C8B-B14F-4D97-AF65-F5344CB8AC3E}">
        <p14:creationId xmlns:p14="http://schemas.microsoft.com/office/powerpoint/2010/main" val="901936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08410F-444D-8320-1F28-20378456CB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EDA853-F873-815C-E23D-81037F96255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16/122</a:t>
            </a:r>
          </a:p>
        </p:txBody>
      </p:sp>
    </p:spTree>
    <p:extLst>
      <p:ext uri="{BB962C8B-B14F-4D97-AF65-F5344CB8AC3E}">
        <p14:creationId xmlns:p14="http://schemas.microsoft.com/office/powerpoint/2010/main" val="1020328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199EF7-3DF7-0E7E-2317-A3391D1B85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CC8D53-104A-C7FA-CD31-6197DBE2FE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17/122</a:t>
            </a:r>
          </a:p>
        </p:txBody>
      </p:sp>
    </p:spTree>
    <p:extLst>
      <p:ext uri="{BB962C8B-B14F-4D97-AF65-F5344CB8AC3E}">
        <p14:creationId xmlns:p14="http://schemas.microsoft.com/office/powerpoint/2010/main" val="3218583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90BF854-2B69-FD48-493B-ED06584793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259AB8-5D09-0A62-9775-A6D18473D4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18/122</a:t>
            </a:r>
          </a:p>
        </p:txBody>
      </p:sp>
    </p:spTree>
    <p:extLst>
      <p:ext uri="{BB962C8B-B14F-4D97-AF65-F5344CB8AC3E}">
        <p14:creationId xmlns:p14="http://schemas.microsoft.com/office/powerpoint/2010/main" val="752690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A551D-DA1E-185A-465B-F5E2AD33F5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BC84C9F-3055-6EEB-3E28-DDA09B8A9A8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19/122</a:t>
            </a:r>
          </a:p>
        </p:txBody>
      </p:sp>
    </p:spTree>
    <p:extLst>
      <p:ext uri="{BB962C8B-B14F-4D97-AF65-F5344CB8AC3E}">
        <p14:creationId xmlns:p14="http://schemas.microsoft.com/office/powerpoint/2010/main" val="3642385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96492A-6BCF-EB65-1D78-F53822D1A0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4E33BF-0FD0-58E4-1555-6F7125728FD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2/122</a:t>
            </a:r>
          </a:p>
        </p:txBody>
      </p:sp>
    </p:spTree>
    <p:extLst>
      <p:ext uri="{BB962C8B-B14F-4D97-AF65-F5344CB8AC3E}">
        <p14:creationId xmlns:p14="http://schemas.microsoft.com/office/powerpoint/2010/main" val="215794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5071C0-8D50-E501-61A0-2E756FA482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B26F2F-AA5A-156C-E296-1446D2A319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20/122</a:t>
            </a:r>
          </a:p>
        </p:txBody>
      </p:sp>
    </p:spTree>
    <p:extLst>
      <p:ext uri="{BB962C8B-B14F-4D97-AF65-F5344CB8AC3E}">
        <p14:creationId xmlns:p14="http://schemas.microsoft.com/office/powerpoint/2010/main" val="1771296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2BB2DA6-3C69-E2DA-F586-52AC5AE943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123" y="0"/>
            <a:ext cx="44377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CCC305D-B203-357D-4987-1F53F6E794E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21/122</a:t>
            </a:r>
          </a:p>
        </p:txBody>
      </p:sp>
    </p:spTree>
    <p:extLst>
      <p:ext uri="{BB962C8B-B14F-4D97-AF65-F5344CB8AC3E}">
        <p14:creationId xmlns:p14="http://schemas.microsoft.com/office/powerpoint/2010/main" val="1343545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BFC7F4-1104-CCE8-8197-1EB5C9CD2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79F64A-CDED-DDF0-43A3-40898DFDBB8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22/122</a:t>
            </a:r>
          </a:p>
        </p:txBody>
      </p:sp>
    </p:spTree>
    <p:extLst>
      <p:ext uri="{BB962C8B-B14F-4D97-AF65-F5344CB8AC3E}">
        <p14:creationId xmlns:p14="http://schemas.microsoft.com/office/powerpoint/2010/main" val="391167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39428D-F8C6-E1FD-4925-950B69219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95252-003E-F769-6958-4914AD404FF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23/122</a:t>
            </a:r>
          </a:p>
        </p:txBody>
      </p:sp>
    </p:spTree>
    <p:extLst>
      <p:ext uri="{BB962C8B-B14F-4D97-AF65-F5344CB8AC3E}">
        <p14:creationId xmlns:p14="http://schemas.microsoft.com/office/powerpoint/2010/main" val="1309494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76D140-A8B9-83FA-20A6-050B71A48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7054ED-08C8-F600-3904-0211C2216DE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24/122</a:t>
            </a:r>
          </a:p>
        </p:txBody>
      </p:sp>
    </p:spTree>
    <p:extLst>
      <p:ext uri="{BB962C8B-B14F-4D97-AF65-F5344CB8AC3E}">
        <p14:creationId xmlns:p14="http://schemas.microsoft.com/office/powerpoint/2010/main" val="44108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AD2A40-0394-389E-29EA-AA8EB37F7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24" y="0"/>
            <a:ext cx="905435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DE3805-9A93-A485-4162-D75041D7A43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25/122</a:t>
            </a:r>
          </a:p>
        </p:txBody>
      </p:sp>
    </p:spTree>
    <p:extLst>
      <p:ext uri="{BB962C8B-B14F-4D97-AF65-F5344CB8AC3E}">
        <p14:creationId xmlns:p14="http://schemas.microsoft.com/office/powerpoint/2010/main" val="3565998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6FE7C9-0720-A9F8-4ED8-F78A23A4E7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C08529-1353-A110-2C4B-ECCF8EE8220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26/122</a:t>
            </a:r>
          </a:p>
        </p:txBody>
      </p:sp>
    </p:spTree>
    <p:extLst>
      <p:ext uri="{BB962C8B-B14F-4D97-AF65-F5344CB8AC3E}">
        <p14:creationId xmlns:p14="http://schemas.microsoft.com/office/powerpoint/2010/main" val="1311485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90D8F9-4698-D4AA-D4EF-25FE3A946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F829FE-E518-E35A-AB55-69C394C7B92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27/122</a:t>
            </a:r>
          </a:p>
        </p:txBody>
      </p:sp>
    </p:spTree>
    <p:extLst>
      <p:ext uri="{BB962C8B-B14F-4D97-AF65-F5344CB8AC3E}">
        <p14:creationId xmlns:p14="http://schemas.microsoft.com/office/powerpoint/2010/main" val="3789699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ED7B33-8527-9534-99BA-16BFA31F80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E1C41B-B4FF-9661-EE30-53199A394E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28/122</a:t>
            </a:r>
          </a:p>
        </p:txBody>
      </p:sp>
    </p:spTree>
    <p:extLst>
      <p:ext uri="{BB962C8B-B14F-4D97-AF65-F5344CB8AC3E}">
        <p14:creationId xmlns:p14="http://schemas.microsoft.com/office/powerpoint/2010/main" val="1706419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5A72B2-0C19-B0AB-8721-9BA77B46A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B39826A-3629-9335-2140-271E4DAE36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29/122</a:t>
            </a:r>
          </a:p>
        </p:txBody>
      </p:sp>
    </p:spTree>
    <p:extLst>
      <p:ext uri="{BB962C8B-B14F-4D97-AF65-F5344CB8AC3E}">
        <p14:creationId xmlns:p14="http://schemas.microsoft.com/office/powerpoint/2010/main" val="884227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1011FE-33EF-E746-3D60-3A39D5ADB8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5E7C2-AF28-EADA-8A38-4B2E5077E5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3/122</a:t>
            </a:r>
          </a:p>
        </p:txBody>
      </p:sp>
    </p:spTree>
    <p:extLst>
      <p:ext uri="{BB962C8B-B14F-4D97-AF65-F5344CB8AC3E}">
        <p14:creationId xmlns:p14="http://schemas.microsoft.com/office/powerpoint/2010/main" val="2259019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6FA560-0F04-DEA0-DB6D-B010A2903F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9AE21D-073B-C01E-8E6D-796208D622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30/122</a:t>
            </a:r>
          </a:p>
        </p:txBody>
      </p:sp>
    </p:spTree>
    <p:extLst>
      <p:ext uri="{BB962C8B-B14F-4D97-AF65-F5344CB8AC3E}">
        <p14:creationId xmlns:p14="http://schemas.microsoft.com/office/powerpoint/2010/main" val="1289760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66C568-FF48-F11C-35F2-DDBA617D2C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364C81-AFB7-2E03-5C0E-6E9A8E4C9C4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31/122</a:t>
            </a:r>
          </a:p>
        </p:txBody>
      </p:sp>
    </p:spTree>
    <p:extLst>
      <p:ext uri="{BB962C8B-B14F-4D97-AF65-F5344CB8AC3E}">
        <p14:creationId xmlns:p14="http://schemas.microsoft.com/office/powerpoint/2010/main" val="246572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B876FC-17EE-A0C9-8582-E471E0B32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9E2DB99-92C3-DD7A-D9D9-96B632131C2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32/122</a:t>
            </a:r>
          </a:p>
        </p:txBody>
      </p:sp>
    </p:spTree>
    <p:extLst>
      <p:ext uri="{BB962C8B-B14F-4D97-AF65-F5344CB8AC3E}">
        <p14:creationId xmlns:p14="http://schemas.microsoft.com/office/powerpoint/2010/main" val="2061418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AD4DA1D-9906-B081-BA75-4F8A16D64A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F6A1F35-514A-C647-390D-BA29919EDD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33/122</a:t>
            </a:r>
          </a:p>
        </p:txBody>
      </p:sp>
    </p:spTree>
    <p:extLst>
      <p:ext uri="{BB962C8B-B14F-4D97-AF65-F5344CB8AC3E}">
        <p14:creationId xmlns:p14="http://schemas.microsoft.com/office/powerpoint/2010/main" val="4909085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5B8D94D-F3C5-A319-AAA5-279666F9A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86DF71-3FEF-5C2C-C37B-B355E795AC3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34/122</a:t>
            </a:r>
          </a:p>
        </p:txBody>
      </p:sp>
    </p:spTree>
    <p:extLst>
      <p:ext uri="{BB962C8B-B14F-4D97-AF65-F5344CB8AC3E}">
        <p14:creationId xmlns:p14="http://schemas.microsoft.com/office/powerpoint/2010/main" val="3077584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55A9B0-78DA-3C51-DE95-EDC234501B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82ECB6-0C8E-61B0-9D0C-E896719D5A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35/122</a:t>
            </a:r>
          </a:p>
        </p:txBody>
      </p:sp>
    </p:spTree>
    <p:extLst>
      <p:ext uri="{BB962C8B-B14F-4D97-AF65-F5344CB8AC3E}">
        <p14:creationId xmlns:p14="http://schemas.microsoft.com/office/powerpoint/2010/main" val="2740185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8C6784-4A65-F262-86DB-12B40A1E2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E39F9A-FDCF-F007-2CAA-2A75800840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36/122</a:t>
            </a:r>
          </a:p>
        </p:txBody>
      </p:sp>
    </p:spTree>
    <p:extLst>
      <p:ext uri="{BB962C8B-B14F-4D97-AF65-F5344CB8AC3E}">
        <p14:creationId xmlns:p14="http://schemas.microsoft.com/office/powerpoint/2010/main" val="164254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9C8820-4939-6CA0-7634-79EC0F5E16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837" y="0"/>
            <a:ext cx="48323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657DBB-A7AA-EC9F-4E7D-B52C1C904C6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37/122</a:t>
            </a:r>
          </a:p>
        </p:txBody>
      </p:sp>
    </p:spTree>
    <p:extLst>
      <p:ext uri="{BB962C8B-B14F-4D97-AF65-F5344CB8AC3E}">
        <p14:creationId xmlns:p14="http://schemas.microsoft.com/office/powerpoint/2010/main" val="1062550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7B67E1-3AC0-AC39-8D37-D8F3FB1C8C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F9A5B3-3E68-139D-BF98-CE29945C6BF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38/122</a:t>
            </a:r>
          </a:p>
        </p:txBody>
      </p:sp>
    </p:spTree>
    <p:extLst>
      <p:ext uri="{BB962C8B-B14F-4D97-AF65-F5344CB8AC3E}">
        <p14:creationId xmlns:p14="http://schemas.microsoft.com/office/powerpoint/2010/main" val="42824616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577F16-3729-80C1-07F4-852AF83913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82FA98-834D-EB0A-D856-4562DF53E96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39/122</a:t>
            </a:r>
          </a:p>
        </p:txBody>
      </p:sp>
    </p:spTree>
    <p:extLst>
      <p:ext uri="{BB962C8B-B14F-4D97-AF65-F5344CB8AC3E}">
        <p14:creationId xmlns:p14="http://schemas.microsoft.com/office/powerpoint/2010/main" val="3245716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73C309-0548-4BCC-7B08-FC20427B27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1D76047-D2D9-189D-9E9A-9AB0EB60EA6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4/122</a:t>
            </a:r>
          </a:p>
        </p:txBody>
      </p:sp>
    </p:spTree>
    <p:extLst>
      <p:ext uri="{BB962C8B-B14F-4D97-AF65-F5344CB8AC3E}">
        <p14:creationId xmlns:p14="http://schemas.microsoft.com/office/powerpoint/2010/main" val="968058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D9A825-DEBF-8087-AAF8-A89CAE80B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01BE110-D7F1-208C-EEEF-B6FD4542AC4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40/122</a:t>
            </a:r>
          </a:p>
        </p:txBody>
      </p:sp>
    </p:spTree>
    <p:extLst>
      <p:ext uri="{BB962C8B-B14F-4D97-AF65-F5344CB8AC3E}">
        <p14:creationId xmlns:p14="http://schemas.microsoft.com/office/powerpoint/2010/main" val="3354962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0C5165-A75A-1345-2998-5CC3ACE17A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02AD419-CF5A-ADBC-B8BF-85E32AA8C3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41/122</a:t>
            </a:r>
          </a:p>
        </p:txBody>
      </p:sp>
    </p:spTree>
    <p:extLst>
      <p:ext uri="{BB962C8B-B14F-4D97-AF65-F5344CB8AC3E}">
        <p14:creationId xmlns:p14="http://schemas.microsoft.com/office/powerpoint/2010/main" val="4264062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70084E-D6B7-308A-57AB-99CB000DC1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78008CC-3FF6-6DA3-BF63-08134E6689B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42/122</a:t>
            </a:r>
          </a:p>
        </p:txBody>
      </p:sp>
    </p:spTree>
    <p:extLst>
      <p:ext uri="{BB962C8B-B14F-4D97-AF65-F5344CB8AC3E}">
        <p14:creationId xmlns:p14="http://schemas.microsoft.com/office/powerpoint/2010/main" val="2952660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AAB35A5-E5BE-0037-24A0-72E9A4B8A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BE08CB6-2561-7B84-F83D-D209E90AB85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43/122</a:t>
            </a:r>
          </a:p>
        </p:txBody>
      </p:sp>
    </p:spTree>
    <p:extLst>
      <p:ext uri="{BB962C8B-B14F-4D97-AF65-F5344CB8AC3E}">
        <p14:creationId xmlns:p14="http://schemas.microsoft.com/office/powerpoint/2010/main" val="3762368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F47F0E-96AE-CD15-EA1A-E039FB3063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C8A2725-46A0-65E5-7157-C66C5E0D28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44/122</a:t>
            </a:r>
          </a:p>
        </p:txBody>
      </p:sp>
    </p:spTree>
    <p:extLst>
      <p:ext uri="{BB962C8B-B14F-4D97-AF65-F5344CB8AC3E}">
        <p14:creationId xmlns:p14="http://schemas.microsoft.com/office/powerpoint/2010/main" val="2322503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F54786-1989-58FA-A669-9AF72BC44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33FE7D9-6D0F-420E-20A5-196205A4C47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45/122</a:t>
            </a:r>
          </a:p>
        </p:txBody>
      </p:sp>
    </p:spTree>
    <p:extLst>
      <p:ext uri="{BB962C8B-B14F-4D97-AF65-F5344CB8AC3E}">
        <p14:creationId xmlns:p14="http://schemas.microsoft.com/office/powerpoint/2010/main" val="190654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54D18E-A551-E6B8-B2F0-901985DB0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F5E532-659E-BA59-DCDA-CBF721DBACD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46/122</a:t>
            </a:r>
          </a:p>
        </p:txBody>
      </p:sp>
    </p:spTree>
    <p:extLst>
      <p:ext uri="{BB962C8B-B14F-4D97-AF65-F5344CB8AC3E}">
        <p14:creationId xmlns:p14="http://schemas.microsoft.com/office/powerpoint/2010/main" val="3442686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48E52-71B2-6EAA-D5FC-8C87194FC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8A0E939-EE03-6399-CD70-5FA537BF3D6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47/122</a:t>
            </a:r>
          </a:p>
        </p:txBody>
      </p:sp>
    </p:spTree>
    <p:extLst>
      <p:ext uri="{BB962C8B-B14F-4D97-AF65-F5344CB8AC3E}">
        <p14:creationId xmlns:p14="http://schemas.microsoft.com/office/powerpoint/2010/main" val="37163711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22938B-0166-EFF3-801A-0E3FF393E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054CF5-6581-4822-1DA2-A4F85AD05B5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48/122</a:t>
            </a:r>
          </a:p>
        </p:txBody>
      </p:sp>
    </p:spTree>
    <p:extLst>
      <p:ext uri="{BB962C8B-B14F-4D97-AF65-F5344CB8AC3E}">
        <p14:creationId xmlns:p14="http://schemas.microsoft.com/office/powerpoint/2010/main" val="25897384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6C31D1-D8A2-17E5-2439-DEDEE9FEE5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AC4B33-1582-E28B-9E38-3D3F36102F2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49/122</a:t>
            </a:r>
          </a:p>
        </p:txBody>
      </p:sp>
    </p:spTree>
    <p:extLst>
      <p:ext uri="{BB962C8B-B14F-4D97-AF65-F5344CB8AC3E}">
        <p14:creationId xmlns:p14="http://schemas.microsoft.com/office/powerpoint/2010/main" val="151233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D274C5-AADB-B3AA-7327-8F985AD8EA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F9FD6A-703A-DF6A-472E-83FD6C75A1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5/122</a:t>
            </a:r>
          </a:p>
        </p:txBody>
      </p:sp>
    </p:spTree>
    <p:extLst>
      <p:ext uri="{BB962C8B-B14F-4D97-AF65-F5344CB8AC3E}">
        <p14:creationId xmlns:p14="http://schemas.microsoft.com/office/powerpoint/2010/main" val="421822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97F172-D910-372B-2B03-08BCD7923D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8AB604-5634-EEA8-56AE-7628241C35A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50/122</a:t>
            </a:r>
          </a:p>
        </p:txBody>
      </p:sp>
    </p:spTree>
    <p:extLst>
      <p:ext uri="{BB962C8B-B14F-4D97-AF65-F5344CB8AC3E}">
        <p14:creationId xmlns:p14="http://schemas.microsoft.com/office/powerpoint/2010/main" val="10742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08DABE-2AFB-2DBA-DA2B-476F08A25D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E4AC1D9-435F-7256-88CD-EDD2025BD4D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51/122</a:t>
            </a:r>
          </a:p>
        </p:txBody>
      </p:sp>
    </p:spTree>
    <p:extLst>
      <p:ext uri="{BB962C8B-B14F-4D97-AF65-F5344CB8AC3E}">
        <p14:creationId xmlns:p14="http://schemas.microsoft.com/office/powerpoint/2010/main" val="3591844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53E000-0B14-A160-BDB7-114A5EE78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82A5153-5955-5875-2644-F731085BA892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52/122</a:t>
            </a:r>
          </a:p>
        </p:txBody>
      </p:sp>
    </p:spTree>
    <p:extLst>
      <p:ext uri="{BB962C8B-B14F-4D97-AF65-F5344CB8AC3E}">
        <p14:creationId xmlns:p14="http://schemas.microsoft.com/office/powerpoint/2010/main" val="2028179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1471B4-46A0-564A-3094-A67B225B5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AEF7A02-E2F6-759B-95D3-489427800B8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53/122</a:t>
            </a:r>
          </a:p>
        </p:txBody>
      </p:sp>
    </p:spTree>
    <p:extLst>
      <p:ext uri="{BB962C8B-B14F-4D97-AF65-F5344CB8AC3E}">
        <p14:creationId xmlns:p14="http://schemas.microsoft.com/office/powerpoint/2010/main" val="3306271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1C623E-FDC5-B3A5-0CEA-A2AD9F0AE0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7B0A5C0-4844-C637-6C13-869EE9B88A5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54/122</a:t>
            </a:r>
          </a:p>
        </p:txBody>
      </p:sp>
    </p:spTree>
    <p:extLst>
      <p:ext uri="{BB962C8B-B14F-4D97-AF65-F5344CB8AC3E}">
        <p14:creationId xmlns:p14="http://schemas.microsoft.com/office/powerpoint/2010/main" val="531052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1E0E56-9C82-A4C7-9396-F765336B0F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C07857-6F21-060B-53FE-0B64075631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55/122</a:t>
            </a:r>
          </a:p>
        </p:txBody>
      </p:sp>
    </p:spTree>
    <p:extLst>
      <p:ext uri="{BB962C8B-B14F-4D97-AF65-F5344CB8AC3E}">
        <p14:creationId xmlns:p14="http://schemas.microsoft.com/office/powerpoint/2010/main" val="26638419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65479C-7BD8-EF8E-C425-744E7154B9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D6EEAA7-AEEF-A4EC-1319-FADE02A4CA2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56/122</a:t>
            </a:r>
          </a:p>
        </p:txBody>
      </p:sp>
    </p:spTree>
    <p:extLst>
      <p:ext uri="{BB962C8B-B14F-4D97-AF65-F5344CB8AC3E}">
        <p14:creationId xmlns:p14="http://schemas.microsoft.com/office/powerpoint/2010/main" val="187578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7E9F264-57BF-E654-A873-83BC074D89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DB06B6-9139-D9F7-725F-2C7EF0B8A45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57/122</a:t>
            </a:r>
          </a:p>
        </p:txBody>
      </p:sp>
    </p:spTree>
    <p:extLst>
      <p:ext uri="{BB962C8B-B14F-4D97-AF65-F5344CB8AC3E}">
        <p14:creationId xmlns:p14="http://schemas.microsoft.com/office/powerpoint/2010/main" val="4068971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154A4B-7533-C4B9-E821-E2931DAA38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C9C0261-FB28-80D9-2849-484011A7D7F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58/122</a:t>
            </a:r>
          </a:p>
        </p:txBody>
      </p:sp>
    </p:spTree>
    <p:extLst>
      <p:ext uri="{BB962C8B-B14F-4D97-AF65-F5344CB8AC3E}">
        <p14:creationId xmlns:p14="http://schemas.microsoft.com/office/powerpoint/2010/main" val="2808050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B019FC-AE0C-79A8-9FDA-98B6FC2CDE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60B51C-E9C9-1876-D6BE-4C1D44166FD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59/122</a:t>
            </a:r>
          </a:p>
        </p:txBody>
      </p:sp>
    </p:spTree>
    <p:extLst>
      <p:ext uri="{BB962C8B-B14F-4D97-AF65-F5344CB8AC3E}">
        <p14:creationId xmlns:p14="http://schemas.microsoft.com/office/powerpoint/2010/main" val="1135785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B1137C-A3C6-C03B-B7FE-9A03A944E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8EEBA4-C336-6D43-A720-ED405D2B911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6/122</a:t>
            </a:r>
          </a:p>
        </p:txBody>
      </p:sp>
    </p:spTree>
    <p:extLst>
      <p:ext uri="{BB962C8B-B14F-4D97-AF65-F5344CB8AC3E}">
        <p14:creationId xmlns:p14="http://schemas.microsoft.com/office/powerpoint/2010/main" val="3730952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7EBAB7-4ABD-E1CC-AA96-BCB66AAD1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60AEE2C-A207-F614-8F84-CE6EA658F39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60/122</a:t>
            </a:r>
          </a:p>
        </p:txBody>
      </p:sp>
    </p:spTree>
    <p:extLst>
      <p:ext uri="{BB962C8B-B14F-4D97-AF65-F5344CB8AC3E}">
        <p14:creationId xmlns:p14="http://schemas.microsoft.com/office/powerpoint/2010/main" val="3432204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428E402-7901-EAC3-0EB3-9598E13FD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AD2699F-E59E-3327-D936-F8C69003C33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61/122</a:t>
            </a:r>
          </a:p>
        </p:txBody>
      </p:sp>
    </p:spTree>
    <p:extLst>
      <p:ext uri="{BB962C8B-B14F-4D97-AF65-F5344CB8AC3E}">
        <p14:creationId xmlns:p14="http://schemas.microsoft.com/office/powerpoint/2010/main" val="3197252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15F7DA-C327-F9C8-18E5-498E33F36E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70A95F6-A71C-A485-C47C-5CF8EC13EED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62/122</a:t>
            </a:r>
          </a:p>
        </p:txBody>
      </p:sp>
    </p:spTree>
    <p:extLst>
      <p:ext uri="{BB962C8B-B14F-4D97-AF65-F5344CB8AC3E}">
        <p14:creationId xmlns:p14="http://schemas.microsoft.com/office/powerpoint/2010/main" val="18598180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9383D4-7494-AFB0-95B1-1F65C13E3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8023C82-E847-CACB-E099-AED069F4366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63/122</a:t>
            </a:r>
          </a:p>
        </p:txBody>
      </p:sp>
    </p:spTree>
    <p:extLst>
      <p:ext uri="{BB962C8B-B14F-4D97-AF65-F5344CB8AC3E}">
        <p14:creationId xmlns:p14="http://schemas.microsoft.com/office/powerpoint/2010/main" val="3829799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AC5E72-2A9D-200E-FE0A-C4D5281B38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4FF5EE4-7BF1-647B-1B89-C1AF459799A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64/122</a:t>
            </a:r>
          </a:p>
        </p:txBody>
      </p:sp>
    </p:spTree>
    <p:extLst>
      <p:ext uri="{BB962C8B-B14F-4D97-AF65-F5344CB8AC3E}">
        <p14:creationId xmlns:p14="http://schemas.microsoft.com/office/powerpoint/2010/main" val="19688477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BDD1BD-5BA1-91C0-2582-C79724FD00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0AA99C-E4FB-BFAB-8BC7-20ACBEB000F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65/122</a:t>
            </a:r>
          </a:p>
        </p:txBody>
      </p:sp>
    </p:spTree>
    <p:extLst>
      <p:ext uri="{BB962C8B-B14F-4D97-AF65-F5344CB8AC3E}">
        <p14:creationId xmlns:p14="http://schemas.microsoft.com/office/powerpoint/2010/main" val="37214164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47B17-15ED-133C-FABF-186EC8E9D3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942BA64-BBFC-EEE4-5326-E8D49BADE9E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66/122</a:t>
            </a:r>
          </a:p>
        </p:txBody>
      </p:sp>
    </p:spTree>
    <p:extLst>
      <p:ext uri="{BB962C8B-B14F-4D97-AF65-F5344CB8AC3E}">
        <p14:creationId xmlns:p14="http://schemas.microsoft.com/office/powerpoint/2010/main" val="20904599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2CE5DB-D545-7BA1-9896-89404F20E2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2591D6-9AEF-3438-D8E1-26B406E52C1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67/122</a:t>
            </a:r>
          </a:p>
        </p:txBody>
      </p:sp>
    </p:spTree>
    <p:extLst>
      <p:ext uri="{BB962C8B-B14F-4D97-AF65-F5344CB8AC3E}">
        <p14:creationId xmlns:p14="http://schemas.microsoft.com/office/powerpoint/2010/main" val="3885912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7CCFA0-8CA4-693A-BEF9-43E42BEBEA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529C981-C7C1-E4CD-3EEA-8A988B53D5A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68/122</a:t>
            </a:r>
          </a:p>
        </p:txBody>
      </p:sp>
    </p:spTree>
    <p:extLst>
      <p:ext uri="{BB962C8B-B14F-4D97-AF65-F5344CB8AC3E}">
        <p14:creationId xmlns:p14="http://schemas.microsoft.com/office/powerpoint/2010/main" val="14017295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1D2178-CA5E-5946-22B1-98C585480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71B0A3D-CE73-DD2D-7C48-D5F1D097AA1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69/122</a:t>
            </a:r>
          </a:p>
        </p:txBody>
      </p:sp>
    </p:spTree>
    <p:extLst>
      <p:ext uri="{BB962C8B-B14F-4D97-AF65-F5344CB8AC3E}">
        <p14:creationId xmlns:p14="http://schemas.microsoft.com/office/powerpoint/2010/main" val="2490267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FCA3B0-882A-33AB-1A51-EBA762B690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534F39C-23BF-7B2E-F7CA-E63BD2CE6F5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7/122</a:t>
            </a:r>
          </a:p>
        </p:txBody>
      </p:sp>
    </p:spTree>
    <p:extLst>
      <p:ext uri="{BB962C8B-B14F-4D97-AF65-F5344CB8AC3E}">
        <p14:creationId xmlns:p14="http://schemas.microsoft.com/office/powerpoint/2010/main" val="4175703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811709B-F9A5-4AEC-BC74-AD6AE7F0AC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70535-FE81-3FD4-A62B-4E3CB41ACEB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70/122</a:t>
            </a:r>
          </a:p>
        </p:txBody>
      </p:sp>
    </p:spTree>
    <p:extLst>
      <p:ext uri="{BB962C8B-B14F-4D97-AF65-F5344CB8AC3E}">
        <p14:creationId xmlns:p14="http://schemas.microsoft.com/office/powerpoint/2010/main" val="3880483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E581CB-320A-D341-D366-99E57C0B2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3977FED-CBF9-414E-CA43-429F2C72A380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71/122</a:t>
            </a:r>
          </a:p>
        </p:txBody>
      </p:sp>
    </p:spTree>
    <p:extLst>
      <p:ext uri="{BB962C8B-B14F-4D97-AF65-F5344CB8AC3E}">
        <p14:creationId xmlns:p14="http://schemas.microsoft.com/office/powerpoint/2010/main" val="460596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30ABED-A839-142D-45DB-6B39C5DC34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F4CA46-76A3-DD4E-8B6B-460948D58ED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72/122</a:t>
            </a:r>
          </a:p>
        </p:txBody>
      </p:sp>
    </p:spTree>
    <p:extLst>
      <p:ext uri="{BB962C8B-B14F-4D97-AF65-F5344CB8AC3E}">
        <p14:creationId xmlns:p14="http://schemas.microsoft.com/office/powerpoint/2010/main" val="127786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C9CDAF-FACD-1230-7FBA-65402FC44F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992" y="0"/>
            <a:ext cx="2414016" cy="37307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85A9A58-557E-86C8-E5AD-952877F5D5C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73/122</a:t>
            </a:r>
          </a:p>
        </p:txBody>
      </p:sp>
    </p:spTree>
    <p:extLst>
      <p:ext uri="{BB962C8B-B14F-4D97-AF65-F5344CB8AC3E}">
        <p14:creationId xmlns:p14="http://schemas.microsoft.com/office/powerpoint/2010/main" val="1314491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8B7AA1-B93F-93CB-B62E-70B372228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B661B5D-A06A-6C01-E1E7-452CE92CFD6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74/122</a:t>
            </a:r>
          </a:p>
        </p:txBody>
      </p:sp>
    </p:spTree>
    <p:extLst>
      <p:ext uri="{BB962C8B-B14F-4D97-AF65-F5344CB8AC3E}">
        <p14:creationId xmlns:p14="http://schemas.microsoft.com/office/powerpoint/2010/main" val="1055416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A4348-7E91-781B-EA9A-EB392F71ED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3682C7-569B-17E7-C437-6CADEF564F1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75/122</a:t>
            </a:r>
          </a:p>
        </p:txBody>
      </p:sp>
    </p:spTree>
    <p:extLst>
      <p:ext uri="{BB962C8B-B14F-4D97-AF65-F5344CB8AC3E}">
        <p14:creationId xmlns:p14="http://schemas.microsoft.com/office/powerpoint/2010/main" val="304671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FE0018-7DEF-F44E-CAC7-D83778392C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C29A6E-11F6-2000-30C9-BA5A16A87B7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76/122</a:t>
            </a:r>
          </a:p>
        </p:txBody>
      </p:sp>
    </p:spTree>
    <p:extLst>
      <p:ext uri="{BB962C8B-B14F-4D97-AF65-F5344CB8AC3E}">
        <p14:creationId xmlns:p14="http://schemas.microsoft.com/office/powerpoint/2010/main" val="3227803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B3DF4-08F0-6EDD-3EB6-5CB5FD465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39883D-D6C8-0C4D-50AA-7CD935A47C8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77/122</a:t>
            </a:r>
          </a:p>
        </p:txBody>
      </p:sp>
    </p:spTree>
    <p:extLst>
      <p:ext uri="{BB962C8B-B14F-4D97-AF65-F5344CB8AC3E}">
        <p14:creationId xmlns:p14="http://schemas.microsoft.com/office/powerpoint/2010/main" val="3561043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2417D-EC88-2952-015A-95EF8C839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0"/>
            <a:ext cx="50292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DEDCC9-1288-2703-7CF5-C57D3C369B4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78/122</a:t>
            </a:r>
          </a:p>
        </p:txBody>
      </p:sp>
    </p:spTree>
    <p:extLst>
      <p:ext uri="{BB962C8B-B14F-4D97-AF65-F5344CB8AC3E}">
        <p14:creationId xmlns:p14="http://schemas.microsoft.com/office/powerpoint/2010/main" val="2572643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781842-FECC-37CB-9322-3F3FE95A0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F55E48-FB1B-1CC0-A394-D8DC954CD18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79/122</a:t>
            </a:r>
          </a:p>
        </p:txBody>
      </p:sp>
    </p:spTree>
    <p:extLst>
      <p:ext uri="{BB962C8B-B14F-4D97-AF65-F5344CB8AC3E}">
        <p14:creationId xmlns:p14="http://schemas.microsoft.com/office/powerpoint/2010/main" val="702889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3EB77-D4E0-0B4E-CE39-F518746966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458FB4-5F74-A124-25A7-4FDF8986BDB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8/122</a:t>
            </a:r>
          </a:p>
        </p:txBody>
      </p:sp>
    </p:spTree>
    <p:extLst>
      <p:ext uri="{BB962C8B-B14F-4D97-AF65-F5344CB8AC3E}">
        <p14:creationId xmlns:p14="http://schemas.microsoft.com/office/powerpoint/2010/main" val="39722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A44D5C-DF7A-5180-DC58-94478C7B7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99E2C26-790A-34CB-53AE-FCD15E36C75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80/122</a:t>
            </a:r>
          </a:p>
        </p:txBody>
      </p:sp>
    </p:spTree>
    <p:extLst>
      <p:ext uri="{BB962C8B-B14F-4D97-AF65-F5344CB8AC3E}">
        <p14:creationId xmlns:p14="http://schemas.microsoft.com/office/powerpoint/2010/main" val="263583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07449A-55C0-86F2-7138-DD78F4D7FE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E518808-E9A2-8A58-D293-77D50566DA88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81/122</a:t>
            </a:r>
          </a:p>
        </p:txBody>
      </p:sp>
    </p:spTree>
    <p:extLst>
      <p:ext uri="{BB962C8B-B14F-4D97-AF65-F5344CB8AC3E}">
        <p14:creationId xmlns:p14="http://schemas.microsoft.com/office/powerpoint/2010/main" val="806886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2D331E-0A35-1EE7-FAEB-40CFDD8CE9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588" y="0"/>
            <a:ext cx="3854824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99796B-7F0C-2A7F-6A25-0CB4E04CE5C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82/122</a:t>
            </a:r>
          </a:p>
        </p:txBody>
      </p:sp>
    </p:spTree>
    <p:extLst>
      <p:ext uri="{BB962C8B-B14F-4D97-AF65-F5344CB8AC3E}">
        <p14:creationId xmlns:p14="http://schemas.microsoft.com/office/powerpoint/2010/main" val="206031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FF0DF0-A938-ACE6-25F5-F3F7B8B60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61A826-F9D3-127C-EA42-52908E4D3C4B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83/122</a:t>
            </a:r>
          </a:p>
        </p:txBody>
      </p:sp>
    </p:spTree>
    <p:extLst>
      <p:ext uri="{BB962C8B-B14F-4D97-AF65-F5344CB8AC3E}">
        <p14:creationId xmlns:p14="http://schemas.microsoft.com/office/powerpoint/2010/main" val="37211417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623E04-5BA1-C0BE-19A8-005E11F0CA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A55C051-22C9-D2E8-B031-60293C58BBE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84/122</a:t>
            </a:r>
          </a:p>
        </p:txBody>
      </p:sp>
    </p:spTree>
    <p:extLst>
      <p:ext uri="{BB962C8B-B14F-4D97-AF65-F5344CB8AC3E}">
        <p14:creationId xmlns:p14="http://schemas.microsoft.com/office/powerpoint/2010/main" val="2266990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BD0A89-5690-C912-D092-328156884E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637" y="0"/>
            <a:ext cx="1059872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1DC0F3-00B7-5AB1-C3AA-4D62440DD0B1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85/122</a:t>
            </a:r>
          </a:p>
        </p:txBody>
      </p:sp>
    </p:spTree>
    <p:extLst>
      <p:ext uri="{BB962C8B-B14F-4D97-AF65-F5344CB8AC3E}">
        <p14:creationId xmlns:p14="http://schemas.microsoft.com/office/powerpoint/2010/main" val="1986150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139FD0-F5DA-56CF-07B6-BA4DFC3835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D097E1-8F8D-567D-F16A-CE64E455B04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86/122</a:t>
            </a:r>
          </a:p>
        </p:txBody>
      </p:sp>
    </p:spTree>
    <p:extLst>
      <p:ext uri="{BB962C8B-B14F-4D97-AF65-F5344CB8AC3E}">
        <p14:creationId xmlns:p14="http://schemas.microsoft.com/office/powerpoint/2010/main" val="1850001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92972E-25A8-6C8A-C706-295CBC0C75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9D30F39-9E0C-AACB-F25E-F25FAE25F6B7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87/122</a:t>
            </a:r>
          </a:p>
        </p:txBody>
      </p:sp>
    </p:spTree>
    <p:extLst>
      <p:ext uri="{BB962C8B-B14F-4D97-AF65-F5344CB8AC3E}">
        <p14:creationId xmlns:p14="http://schemas.microsoft.com/office/powerpoint/2010/main" val="1158025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AF830E-6E21-F585-CA69-CF8908032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3494B5A-00CA-525E-F9A9-4A531D0D14CA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88/122</a:t>
            </a:r>
          </a:p>
        </p:txBody>
      </p:sp>
    </p:spTree>
    <p:extLst>
      <p:ext uri="{BB962C8B-B14F-4D97-AF65-F5344CB8AC3E}">
        <p14:creationId xmlns:p14="http://schemas.microsoft.com/office/powerpoint/2010/main" val="1905886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8C6F5-76B9-B333-0565-142666773A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AE39E8-5170-E2EE-9FA4-E1AAA5FD15F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89/122</a:t>
            </a:r>
          </a:p>
        </p:txBody>
      </p:sp>
    </p:spTree>
    <p:extLst>
      <p:ext uri="{BB962C8B-B14F-4D97-AF65-F5344CB8AC3E}">
        <p14:creationId xmlns:p14="http://schemas.microsoft.com/office/powerpoint/2010/main" val="3199207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163E59-56A9-9A32-5C5B-50C3AC089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7E5563-CC6A-569A-E096-AE05FD6EECA3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9/122</a:t>
            </a:r>
          </a:p>
        </p:txBody>
      </p:sp>
    </p:spTree>
    <p:extLst>
      <p:ext uri="{BB962C8B-B14F-4D97-AF65-F5344CB8AC3E}">
        <p14:creationId xmlns:p14="http://schemas.microsoft.com/office/powerpoint/2010/main" val="2766322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7DE354-F40F-175C-3B4F-D7750CC47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9F10D3-DA39-72E8-E944-2B859B6811C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90/122</a:t>
            </a:r>
          </a:p>
        </p:txBody>
      </p:sp>
    </p:spTree>
    <p:extLst>
      <p:ext uri="{BB962C8B-B14F-4D97-AF65-F5344CB8AC3E}">
        <p14:creationId xmlns:p14="http://schemas.microsoft.com/office/powerpoint/2010/main" val="3954674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FA5A90-1F62-5E27-1B44-AA965A23BB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F8B545B-CE26-72DA-1D9B-6D4EFD8C9EFD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91/122</a:t>
            </a:r>
          </a:p>
        </p:txBody>
      </p:sp>
    </p:spTree>
    <p:extLst>
      <p:ext uri="{BB962C8B-B14F-4D97-AF65-F5344CB8AC3E}">
        <p14:creationId xmlns:p14="http://schemas.microsoft.com/office/powerpoint/2010/main" val="2119423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EF04F22-CD7A-C085-8058-E58D6D94C0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84F713-76B1-8153-E72C-DAD03AF3A886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92/122</a:t>
            </a:r>
          </a:p>
        </p:txBody>
      </p:sp>
    </p:spTree>
    <p:extLst>
      <p:ext uri="{BB962C8B-B14F-4D97-AF65-F5344CB8AC3E}">
        <p14:creationId xmlns:p14="http://schemas.microsoft.com/office/powerpoint/2010/main" val="3523853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FA254B-B7B4-69C3-AA8F-5BFDF411FA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4F1D72-7DC8-E24A-A3A0-E2D89A472325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93/122</a:t>
            </a:r>
          </a:p>
        </p:txBody>
      </p:sp>
    </p:spTree>
    <p:extLst>
      <p:ext uri="{BB962C8B-B14F-4D97-AF65-F5344CB8AC3E}">
        <p14:creationId xmlns:p14="http://schemas.microsoft.com/office/powerpoint/2010/main" val="128196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95EC22-CD34-C151-5817-9084B596E2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113EA7-F5F3-9AFF-930D-F34416B6D3A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94/122</a:t>
            </a:r>
          </a:p>
        </p:txBody>
      </p:sp>
    </p:spTree>
    <p:extLst>
      <p:ext uri="{BB962C8B-B14F-4D97-AF65-F5344CB8AC3E}">
        <p14:creationId xmlns:p14="http://schemas.microsoft.com/office/powerpoint/2010/main" val="3132042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29E062-E769-8161-0FA7-7C83F1773A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804B05-66F8-C513-C9EE-1C619333BA2C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95/122</a:t>
            </a:r>
          </a:p>
        </p:txBody>
      </p:sp>
    </p:spTree>
    <p:extLst>
      <p:ext uri="{BB962C8B-B14F-4D97-AF65-F5344CB8AC3E}">
        <p14:creationId xmlns:p14="http://schemas.microsoft.com/office/powerpoint/2010/main" val="3720379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AB74E4-A705-C6CB-9240-DC5E4D38B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DA72D2-CFF5-8636-7E28-AF8798ECC5B4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96/122</a:t>
            </a:r>
          </a:p>
        </p:txBody>
      </p:sp>
    </p:spTree>
    <p:extLst>
      <p:ext uri="{BB962C8B-B14F-4D97-AF65-F5344CB8AC3E}">
        <p14:creationId xmlns:p14="http://schemas.microsoft.com/office/powerpoint/2010/main" val="20744829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55B913-E8C7-A840-FDB6-8FD072170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3F733BB-4E08-5BBA-1BCE-7736A6CCB169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97/122</a:t>
            </a:r>
          </a:p>
        </p:txBody>
      </p:sp>
    </p:spTree>
    <p:extLst>
      <p:ext uri="{BB962C8B-B14F-4D97-AF65-F5344CB8AC3E}">
        <p14:creationId xmlns:p14="http://schemas.microsoft.com/office/powerpoint/2010/main" val="4071286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92FC4BD-2545-4F12-841B-ADB949CDA7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9D6E2C-6C0A-3674-A63D-A49424EAB96E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98/122</a:t>
            </a:r>
          </a:p>
        </p:txBody>
      </p:sp>
    </p:spTree>
    <p:extLst>
      <p:ext uri="{BB962C8B-B14F-4D97-AF65-F5344CB8AC3E}">
        <p14:creationId xmlns:p14="http://schemas.microsoft.com/office/powerpoint/2010/main" val="16400398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435F12-3F47-C9CA-05BE-9337DB56CD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235" y="0"/>
            <a:ext cx="443752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12124B-9896-51BB-70C2-E6D577F9212F}"/>
              </a:ext>
            </a:extLst>
          </p:cNvPr>
          <p:cNvSpPr txBox="1"/>
          <p:nvPr/>
        </p:nvSpPr>
        <p:spPr>
          <a:xfrm>
            <a:off x="11049000" y="6350000"/>
            <a:ext cx="1270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b="1">
                <a:solidFill>
                  <a:srgbClr val="F8F8FF"/>
                </a:solidFill>
              </a:rPr>
              <a:t>99/122</a:t>
            </a:r>
          </a:p>
        </p:txBody>
      </p:sp>
    </p:spTree>
    <p:extLst>
      <p:ext uri="{BB962C8B-B14F-4D97-AF65-F5344CB8AC3E}">
        <p14:creationId xmlns:p14="http://schemas.microsoft.com/office/powerpoint/2010/main" val="1850234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4000"/>
    </mc:Choice>
    <mc:Fallback>
      <p:transition spd="slow" advClick="0" advTm="4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863</Words>
  <Application>Microsoft Office PowerPoint</Application>
  <PresentationFormat>Widescreen</PresentationFormat>
  <Paragraphs>367</Paragraphs>
  <Slides>123</Slides>
  <Notes>122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123</vt:i4>
      </vt:variant>
    </vt:vector>
  </HeadingPairs>
  <TitlesOfParts>
    <vt:vector size="127" baseType="lpstr">
      <vt:lpstr>Calibri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Rim Zakaria</dc:creator>
  <cp:lastModifiedBy>Rim Zakaria</cp:lastModifiedBy>
  <cp:revision>1</cp:revision>
  <dcterms:created xsi:type="dcterms:W3CDTF">2023-02-14T17:04:34Z</dcterms:created>
  <dcterms:modified xsi:type="dcterms:W3CDTF">2023-02-14T17:04:35Z</dcterms:modified>
</cp:coreProperties>
</file>